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7" r:id="rId4"/>
    <p:sldId id="259" r:id="rId5"/>
    <p:sldId id="261" r:id="rId6"/>
    <p:sldId id="262" r:id="rId7"/>
    <p:sldId id="260" r:id="rId8"/>
    <p:sldId id="263" r:id="rId9"/>
    <p:sldId id="264" r:id="rId10"/>
    <p:sldId id="267" r:id="rId11"/>
    <p:sldId id="268" r:id="rId12"/>
    <p:sldId id="275" r:id="rId13"/>
    <p:sldId id="276" r:id="rId14"/>
    <p:sldId id="277" r:id="rId15"/>
    <p:sldId id="269" r:id="rId16"/>
    <p:sldId id="271" r:id="rId17"/>
    <p:sldId id="278" r:id="rId18"/>
    <p:sldId id="270" r:id="rId19"/>
    <p:sldId id="272" r:id="rId20"/>
    <p:sldId id="273" r:id="rId21"/>
    <p:sldId id="265"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9CA8"/>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8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D7C3EF-8362-AAFD-4767-7ED19E1F7C1A}"/>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IN" sz="1200" b="0" i="0" u="none" strike="noStrike" kern="1200" cap="none" spc="0" baseline="0">
                <a:solidFill>
                  <a:srgbClr val="000000"/>
                </a:solidFill>
                <a:uFillTx/>
                <a:latin typeface="Calibri"/>
              </a:defRPr>
            </a:lvl1pPr>
          </a:lstStyle>
          <a:p>
            <a:pPr lvl="0"/>
            <a:endParaRPr lang="en-IN"/>
          </a:p>
        </p:txBody>
      </p:sp>
      <p:sp>
        <p:nvSpPr>
          <p:cNvPr id="3" name="Date Placeholder 2">
            <a:extLst>
              <a:ext uri="{FF2B5EF4-FFF2-40B4-BE49-F238E27FC236}">
                <a16:creationId xmlns:a16="http://schemas.microsoft.com/office/drawing/2014/main" id="{8F5DC9E7-312A-9FEF-AB2D-6282F72BDDD3}"/>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IN" sz="1200" b="0" i="0" u="none" strike="noStrike" kern="1200" cap="none" spc="0" baseline="0">
                <a:solidFill>
                  <a:srgbClr val="000000"/>
                </a:solidFill>
                <a:uFillTx/>
                <a:latin typeface="Calibri"/>
              </a:defRPr>
            </a:lvl1pPr>
          </a:lstStyle>
          <a:p>
            <a:pPr lvl="0"/>
            <a:fld id="{ACEE60E8-EA42-40F4-95BA-DCC87997F05A}" type="datetime1">
              <a:rPr lang="en-IN"/>
              <a:pPr lvl="0"/>
              <a:t>09-08-2024</a:t>
            </a:fld>
            <a:endParaRPr lang="en-IN"/>
          </a:p>
        </p:txBody>
      </p:sp>
      <p:sp>
        <p:nvSpPr>
          <p:cNvPr id="4" name="Slide Image Placeholder 3">
            <a:extLst>
              <a:ext uri="{FF2B5EF4-FFF2-40B4-BE49-F238E27FC236}">
                <a16:creationId xmlns:a16="http://schemas.microsoft.com/office/drawing/2014/main" id="{528A6E14-06C9-F85E-096E-2DF6AD4B93B4}"/>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0C1BD920-1E0B-7911-5E49-B35895E6DB7F}"/>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C82872A9-7FA3-69B0-ADE1-D660654531E7}"/>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IN" sz="1200" b="0" i="0" u="none" strike="noStrike" kern="1200" cap="none" spc="0" baseline="0">
                <a:solidFill>
                  <a:srgbClr val="000000"/>
                </a:solidFill>
                <a:uFillTx/>
                <a:latin typeface="Calibri"/>
              </a:defRPr>
            </a:lvl1pPr>
          </a:lstStyle>
          <a:p>
            <a:pPr lvl="0"/>
            <a:endParaRPr lang="en-IN"/>
          </a:p>
        </p:txBody>
      </p:sp>
      <p:sp>
        <p:nvSpPr>
          <p:cNvPr id="7" name="Slide Number Placeholder 6">
            <a:extLst>
              <a:ext uri="{FF2B5EF4-FFF2-40B4-BE49-F238E27FC236}">
                <a16:creationId xmlns:a16="http://schemas.microsoft.com/office/drawing/2014/main" id="{08790E1B-A552-835D-05C8-0B7639F9E06F}"/>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IN" sz="1200" b="0" i="0" u="none" strike="noStrike" kern="1200" cap="none" spc="0" baseline="0">
                <a:solidFill>
                  <a:srgbClr val="000000"/>
                </a:solidFill>
                <a:uFillTx/>
                <a:latin typeface="Calibri"/>
              </a:defRPr>
            </a:lvl1pPr>
          </a:lstStyle>
          <a:p>
            <a:pPr lvl="0"/>
            <a:fld id="{A36BD62C-6C29-4FAC-889C-34F15E5E6225}" type="slidenum">
              <a:t>‹#›</a:t>
            </a:fld>
            <a:endParaRPr lang="en-IN"/>
          </a:p>
        </p:txBody>
      </p:sp>
    </p:spTree>
    <p:extLst>
      <p:ext uri="{BB962C8B-B14F-4D97-AF65-F5344CB8AC3E}">
        <p14:creationId xmlns:p14="http://schemas.microsoft.com/office/powerpoint/2010/main" val="885698263"/>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C0C5A-F186-1E20-6351-C582A3E33D6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BB75DC7-BA13-677C-DD9C-2F18441F260B}"/>
              </a:ext>
            </a:extLst>
          </p:cNvPr>
          <p:cNvSpPr txBox="1">
            <a:spLocks noGrp="1"/>
          </p:cNvSpPr>
          <p:nvPr>
            <p:ph type="body" sz="quarter" idx="1"/>
          </p:nvPr>
        </p:nvSpPr>
        <p:spPr/>
        <p:txBody>
          <a:bodyPr/>
          <a:lstStyle/>
          <a:p>
            <a:endParaRPr lang="en-IN"/>
          </a:p>
        </p:txBody>
      </p:sp>
      <p:sp>
        <p:nvSpPr>
          <p:cNvPr id="4" name="Slide Number Placeholder 3">
            <a:extLst>
              <a:ext uri="{FF2B5EF4-FFF2-40B4-BE49-F238E27FC236}">
                <a16:creationId xmlns:a16="http://schemas.microsoft.com/office/drawing/2014/main" id="{B125F847-0E52-E466-DA04-86DA07189AB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D169CA4-1A6E-431F-977A-78A1BA73F701}" type="slidenum">
              <a:t>4</a:t>
            </a:fld>
            <a:endParaRPr lang="en-IN"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B209-8C55-9837-2FAC-5AEC37CA9514}"/>
              </a:ext>
            </a:extLst>
          </p:cNvPr>
          <p:cNvSpPr txBox="1">
            <a:spLocks noGrp="1"/>
          </p:cNvSpPr>
          <p:nvPr>
            <p:ph type="ctrTitle"/>
          </p:nvPr>
        </p:nvSpPr>
        <p:spPr>
          <a:xfrm>
            <a:off x="1154951" y="1447796"/>
            <a:ext cx="8825660" cy="3329577"/>
          </a:xfrm>
        </p:spPr>
        <p:txBody>
          <a:bodyPr anchor="b"/>
          <a:lstStyle>
            <a:lvl1pPr>
              <a:defRPr sz="7200"/>
            </a:lvl1pPr>
          </a:lstStyle>
          <a:p>
            <a:pPr lvl="0"/>
            <a:r>
              <a:rPr lang="en-US"/>
              <a:t>Click to edit Master title style</a:t>
            </a:r>
          </a:p>
        </p:txBody>
      </p:sp>
      <p:sp>
        <p:nvSpPr>
          <p:cNvPr id="3" name="Subtitle 2">
            <a:extLst>
              <a:ext uri="{FF2B5EF4-FFF2-40B4-BE49-F238E27FC236}">
                <a16:creationId xmlns:a16="http://schemas.microsoft.com/office/drawing/2014/main" id="{E0C5FEB6-548B-5832-344C-AD192B6F4BBB}"/>
              </a:ext>
            </a:extLst>
          </p:cNvPr>
          <p:cNvSpPr txBox="1">
            <a:spLocks noGrp="1"/>
          </p:cNvSpPr>
          <p:nvPr>
            <p:ph type="subTitle" idx="1"/>
          </p:nvPr>
        </p:nvSpPr>
        <p:spPr>
          <a:xfrm>
            <a:off x="1154951" y="4777383"/>
            <a:ext cx="8825660" cy="861419"/>
          </a:xfrm>
        </p:spPr>
        <p:txBody>
          <a:bodyPr/>
          <a:lstStyle>
            <a:lvl1pPr marL="0" indent="0">
              <a:buNone/>
              <a:defRPr cap="all">
                <a:solidFill>
                  <a:srgbClr val="8AD0D6"/>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C0067824-6E52-3D26-548B-2A5BF1314548}"/>
              </a:ext>
            </a:extLst>
          </p:cNvPr>
          <p:cNvSpPr txBox="1">
            <a:spLocks noGrp="1"/>
          </p:cNvSpPr>
          <p:nvPr>
            <p:ph type="dt" sz="half" idx="7"/>
          </p:nvPr>
        </p:nvSpPr>
        <p:spPr/>
        <p:txBody>
          <a:bodyPr/>
          <a:lstStyle>
            <a:lvl1pPr>
              <a:defRPr/>
            </a:lvl1pPr>
          </a:lstStyle>
          <a:p>
            <a:pPr lvl="0"/>
            <a:fld id="{CD27A055-9D11-4304-97D8-756E0616737D}" type="datetime1">
              <a:rPr lang="en-IN"/>
              <a:pPr lvl="0"/>
              <a:t>09-08-2024</a:t>
            </a:fld>
            <a:endParaRPr lang="en-IN"/>
          </a:p>
        </p:txBody>
      </p:sp>
      <p:sp>
        <p:nvSpPr>
          <p:cNvPr id="5" name="Footer Placeholder 4">
            <a:extLst>
              <a:ext uri="{FF2B5EF4-FFF2-40B4-BE49-F238E27FC236}">
                <a16:creationId xmlns:a16="http://schemas.microsoft.com/office/drawing/2014/main" id="{E28275AD-94F1-B1D6-B7DA-1CE799947256}"/>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EE824925-1FB4-D8FC-C047-ACB703576762}"/>
              </a:ext>
            </a:extLst>
          </p:cNvPr>
          <p:cNvSpPr txBox="1">
            <a:spLocks noGrp="1"/>
          </p:cNvSpPr>
          <p:nvPr>
            <p:ph type="sldNum" sz="quarter" idx="8"/>
          </p:nvPr>
        </p:nvSpPr>
        <p:spPr/>
        <p:txBody>
          <a:bodyPr/>
          <a:lstStyle>
            <a:lvl1pPr>
              <a:defRPr/>
            </a:lvl1pPr>
          </a:lstStyle>
          <a:p>
            <a:pPr lvl="0"/>
            <a:fld id="{9BF5360E-FD94-4490-B2DB-52554DABA4CA}" type="slidenum">
              <a:t>‹#›</a:t>
            </a:fld>
            <a:endParaRPr lang="en-IN"/>
          </a:p>
        </p:txBody>
      </p:sp>
    </p:spTree>
    <p:extLst>
      <p:ext uri="{BB962C8B-B14F-4D97-AF65-F5344CB8AC3E}">
        <p14:creationId xmlns:p14="http://schemas.microsoft.com/office/powerpoint/2010/main" val="391574141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4D96-1CBA-4AEF-3831-6CCA505BD699}"/>
              </a:ext>
            </a:extLst>
          </p:cNvPr>
          <p:cNvSpPr txBox="1">
            <a:spLocks noGrp="1"/>
          </p:cNvSpPr>
          <p:nvPr>
            <p:ph type="title"/>
          </p:nvPr>
        </p:nvSpPr>
        <p:spPr>
          <a:xfrm>
            <a:off x="1154960" y="4800590"/>
            <a:ext cx="8825660" cy="566735"/>
          </a:xfrm>
        </p:spPr>
        <p:txBody>
          <a:bodyPr anchor="b">
            <a:normAutofit/>
          </a:bodyPr>
          <a:lstStyle>
            <a:lvl1pPr>
              <a:defRPr sz="2400"/>
            </a:lvl1pPr>
          </a:lstStyle>
          <a:p>
            <a:pPr lvl="0"/>
            <a:r>
              <a:rPr lang="en-US"/>
              <a:t>Click to edit Master title style</a:t>
            </a:r>
          </a:p>
        </p:txBody>
      </p:sp>
      <p:sp>
        <p:nvSpPr>
          <p:cNvPr id="3" name="Picture Placeholder 2">
            <a:extLst>
              <a:ext uri="{FF2B5EF4-FFF2-40B4-BE49-F238E27FC236}">
                <a16:creationId xmlns:a16="http://schemas.microsoft.com/office/drawing/2014/main" id="{4520C07E-3CBE-E5E1-A892-70A1D9D808F0}"/>
              </a:ext>
            </a:extLst>
          </p:cNvPr>
          <p:cNvSpPr txBox="1">
            <a:spLocks noGrp="1"/>
          </p:cNvSpPr>
          <p:nvPr>
            <p:ph type="pic" idx="4294967295"/>
          </p:nvPr>
        </p:nvSpPr>
        <p:spPr>
          <a:xfrm>
            <a:off x="1154951" y="685800"/>
            <a:ext cx="8825660" cy="3640665"/>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62453964-5452-2E4D-6E72-B93AECA58897}"/>
              </a:ext>
            </a:extLst>
          </p:cNvPr>
          <p:cNvSpPr txBox="1">
            <a:spLocks noGrp="1"/>
          </p:cNvSpPr>
          <p:nvPr>
            <p:ph type="body" idx="4294967295"/>
          </p:nvPr>
        </p:nvSpPr>
        <p:spPr>
          <a:xfrm>
            <a:off x="1154960" y="5367326"/>
            <a:ext cx="8825651" cy="493711"/>
          </a:xfrm>
        </p:spPr>
        <p:txBody>
          <a:bodyPr/>
          <a:lstStyle>
            <a:lvl1pPr marL="0" indent="0">
              <a:buNone/>
              <a:defRPr sz="1200"/>
            </a:lvl1pPr>
          </a:lstStyle>
          <a:p>
            <a:pPr lvl="0"/>
            <a:r>
              <a:rPr lang="en-US"/>
              <a:t>Click to edit Master text styles</a:t>
            </a:r>
          </a:p>
        </p:txBody>
      </p:sp>
      <p:sp>
        <p:nvSpPr>
          <p:cNvPr id="5" name="Date Placeholder 4">
            <a:extLst>
              <a:ext uri="{FF2B5EF4-FFF2-40B4-BE49-F238E27FC236}">
                <a16:creationId xmlns:a16="http://schemas.microsoft.com/office/drawing/2014/main" id="{E11097AD-55CE-E6BC-F52E-C046C9D93B56}"/>
              </a:ext>
            </a:extLst>
          </p:cNvPr>
          <p:cNvSpPr txBox="1">
            <a:spLocks noGrp="1"/>
          </p:cNvSpPr>
          <p:nvPr>
            <p:ph type="dt" sz="half" idx="7"/>
          </p:nvPr>
        </p:nvSpPr>
        <p:spPr/>
        <p:txBody>
          <a:bodyPr/>
          <a:lstStyle>
            <a:lvl1pPr>
              <a:defRPr/>
            </a:lvl1pPr>
          </a:lstStyle>
          <a:p>
            <a:pPr lvl="0"/>
            <a:fld id="{5AC1C5E0-F195-4C35-9FE8-593EB9B1BF7D}" type="datetime1">
              <a:rPr lang="en-IN"/>
              <a:pPr lvl="0"/>
              <a:t>09-08-2024</a:t>
            </a:fld>
            <a:endParaRPr lang="en-IN"/>
          </a:p>
        </p:txBody>
      </p:sp>
      <p:sp>
        <p:nvSpPr>
          <p:cNvPr id="6" name="Footer Placeholder 5">
            <a:extLst>
              <a:ext uri="{FF2B5EF4-FFF2-40B4-BE49-F238E27FC236}">
                <a16:creationId xmlns:a16="http://schemas.microsoft.com/office/drawing/2014/main" id="{68F77796-A41C-AF98-2CCA-ADB7C0384982}"/>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FB7301E3-7FC9-9462-E07C-A8E72376C988}"/>
              </a:ext>
            </a:extLst>
          </p:cNvPr>
          <p:cNvSpPr txBox="1">
            <a:spLocks noGrp="1"/>
          </p:cNvSpPr>
          <p:nvPr>
            <p:ph type="sldNum" sz="quarter" idx="8"/>
          </p:nvPr>
        </p:nvSpPr>
        <p:spPr/>
        <p:txBody>
          <a:bodyPr/>
          <a:lstStyle>
            <a:lvl1pPr>
              <a:defRPr/>
            </a:lvl1pPr>
          </a:lstStyle>
          <a:p>
            <a:pPr lvl="0"/>
            <a:fld id="{E6F67ED1-9D04-4CEE-BD35-DF56F850AF7E}" type="slidenum">
              <a:t>‹#›</a:t>
            </a:fld>
            <a:endParaRPr lang="en-IN"/>
          </a:p>
        </p:txBody>
      </p:sp>
    </p:spTree>
    <p:extLst>
      <p:ext uri="{BB962C8B-B14F-4D97-AF65-F5344CB8AC3E}">
        <p14:creationId xmlns:p14="http://schemas.microsoft.com/office/powerpoint/2010/main" val="375729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15B6-99A1-054E-9665-1EEC283ACAA6}"/>
              </a:ext>
            </a:extLst>
          </p:cNvPr>
          <p:cNvSpPr txBox="1">
            <a:spLocks noGrp="1"/>
          </p:cNvSpPr>
          <p:nvPr>
            <p:ph type="title"/>
          </p:nvPr>
        </p:nvSpPr>
        <p:spPr>
          <a:xfrm>
            <a:off x="1154951" y="1447796"/>
            <a:ext cx="8825660" cy="1981203"/>
          </a:xfrm>
        </p:spPr>
        <p:txBody>
          <a:bodyPr/>
          <a:lstStyle>
            <a:lvl1pPr>
              <a:defRPr sz="4800"/>
            </a:lvl1pPr>
          </a:lstStyle>
          <a:p>
            <a:pPr lvl="0"/>
            <a:r>
              <a:rPr lang="en-US"/>
              <a:t>Click to edit Master title style</a:t>
            </a:r>
          </a:p>
        </p:txBody>
      </p:sp>
      <p:sp>
        <p:nvSpPr>
          <p:cNvPr id="3" name="Text Placeholder 3">
            <a:extLst>
              <a:ext uri="{FF2B5EF4-FFF2-40B4-BE49-F238E27FC236}">
                <a16:creationId xmlns:a16="http://schemas.microsoft.com/office/drawing/2014/main" id="{94B4E132-C1EA-F0DD-9CD0-4BE73B8039FA}"/>
              </a:ext>
            </a:extLst>
          </p:cNvPr>
          <p:cNvSpPr txBox="1">
            <a:spLocks noGrp="1"/>
          </p:cNvSpPr>
          <p:nvPr>
            <p:ph type="body" idx="4294967295"/>
          </p:nvPr>
        </p:nvSpPr>
        <p:spPr>
          <a:xfrm>
            <a:off x="1154951" y="3657600"/>
            <a:ext cx="8825660" cy="2362196"/>
          </a:xfrm>
        </p:spPr>
        <p:txBody>
          <a:bodyPr anchor="ctr"/>
          <a:lstStyle>
            <a:lvl1pPr marL="0" indent="0">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BCC10B58-0156-5DF1-D72B-4BEC10CB30D3}"/>
              </a:ext>
            </a:extLst>
          </p:cNvPr>
          <p:cNvSpPr txBox="1">
            <a:spLocks noGrp="1"/>
          </p:cNvSpPr>
          <p:nvPr>
            <p:ph type="dt" sz="half" idx="7"/>
          </p:nvPr>
        </p:nvSpPr>
        <p:spPr/>
        <p:txBody>
          <a:bodyPr/>
          <a:lstStyle>
            <a:lvl1pPr>
              <a:defRPr/>
            </a:lvl1pPr>
          </a:lstStyle>
          <a:p>
            <a:pPr lvl="0"/>
            <a:fld id="{E3F39D7D-43E7-41DA-AB5B-A9252B761D14}" type="datetime1">
              <a:rPr lang="en-IN"/>
              <a:pPr lvl="0"/>
              <a:t>09-08-2024</a:t>
            </a:fld>
            <a:endParaRPr lang="en-IN"/>
          </a:p>
        </p:txBody>
      </p:sp>
      <p:sp>
        <p:nvSpPr>
          <p:cNvPr id="5" name="Footer Placeholder 4">
            <a:extLst>
              <a:ext uri="{FF2B5EF4-FFF2-40B4-BE49-F238E27FC236}">
                <a16:creationId xmlns:a16="http://schemas.microsoft.com/office/drawing/2014/main" id="{DFE1B602-FBCE-3E46-1078-1B6B649B5824}"/>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97F6869F-1E99-AC9B-3CA3-EBC2E2520CE4}"/>
              </a:ext>
            </a:extLst>
          </p:cNvPr>
          <p:cNvSpPr txBox="1">
            <a:spLocks noGrp="1"/>
          </p:cNvSpPr>
          <p:nvPr>
            <p:ph type="sldNum" sz="quarter" idx="8"/>
          </p:nvPr>
        </p:nvSpPr>
        <p:spPr/>
        <p:txBody>
          <a:bodyPr/>
          <a:lstStyle>
            <a:lvl1pPr>
              <a:defRPr/>
            </a:lvl1pPr>
          </a:lstStyle>
          <a:p>
            <a:pPr lvl="0"/>
            <a:fld id="{58ADFA87-F320-40A5-A49B-3121323317F9}" type="slidenum">
              <a:t>‹#›</a:t>
            </a:fld>
            <a:endParaRPr lang="en-IN"/>
          </a:p>
        </p:txBody>
      </p:sp>
    </p:spTree>
    <p:extLst>
      <p:ext uri="{BB962C8B-B14F-4D97-AF65-F5344CB8AC3E}">
        <p14:creationId xmlns:p14="http://schemas.microsoft.com/office/powerpoint/2010/main" val="1597780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EE8F-C7D0-D7F2-2425-13714F1290B2}"/>
              </a:ext>
            </a:extLst>
          </p:cNvPr>
          <p:cNvSpPr txBox="1">
            <a:spLocks noGrp="1"/>
          </p:cNvSpPr>
          <p:nvPr>
            <p:ph type="title"/>
          </p:nvPr>
        </p:nvSpPr>
        <p:spPr>
          <a:xfrm>
            <a:off x="1574797" y="1447796"/>
            <a:ext cx="7999317" cy="2323371"/>
          </a:xfrm>
        </p:spPr>
        <p:txBody>
          <a:bodyPr/>
          <a:lstStyle>
            <a:lvl1pPr>
              <a:defRPr sz="4800"/>
            </a:lvl1pPr>
          </a:lstStyle>
          <a:p>
            <a:pPr lvl="0"/>
            <a:r>
              <a:rPr lang="en-US"/>
              <a:t>Click to edit Master title style</a:t>
            </a:r>
          </a:p>
        </p:txBody>
      </p:sp>
      <p:sp>
        <p:nvSpPr>
          <p:cNvPr id="3" name="Text Placeholder 3">
            <a:extLst>
              <a:ext uri="{FF2B5EF4-FFF2-40B4-BE49-F238E27FC236}">
                <a16:creationId xmlns:a16="http://schemas.microsoft.com/office/drawing/2014/main" id="{EF9E36BA-1B38-3FFD-7455-09387F6091BA}"/>
              </a:ext>
            </a:extLst>
          </p:cNvPr>
          <p:cNvSpPr txBox="1">
            <a:spLocks noGrp="1"/>
          </p:cNvSpPr>
          <p:nvPr>
            <p:ph type="body" idx="4294967295"/>
          </p:nvPr>
        </p:nvSpPr>
        <p:spPr>
          <a:xfrm>
            <a:off x="1930398" y="3771177"/>
            <a:ext cx="7279648" cy="342177"/>
          </a:xfrm>
        </p:spPr>
        <p:txBody>
          <a:bodyPr/>
          <a:lstStyle>
            <a:lvl1pPr marL="0" indent="0">
              <a:buNone/>
              <a:defRPr sz="1400" cap="small">
                <a:solidFill>
                  <a:srgbClr val="8AD0D6"/>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28D85D32-05B4-D56E-F44D-DBD98FBAC5D1}"/>
              </a:ext>
            </a:extLst>
          </p:cNvPr>
          <p:cNvSpPr txBox="1">
            <a:spLocks noGrp="1"/>
          </p:cNvSpPr>
          <p:nvPr>
            <p:ph type="body" idx="4294967295"/>
          </p:nvPr>
        </p:nvSpPr>
        <p:spPr>
          <a:xfrm>
            <a:off x="1154951" y="4350660"/>
            <a:ext cx="8825660" cy="1676396"/>
          </a:xfrm>
        </p:spPr>
        <p:txBody>
          <a:bodyPr anchor="ctr"/>
          <a:lstStyle>
            <a:lvl1pPr marL="0" indent="0">
              <a:buNone/>
              <a:defRPr sz="1800"/>
            </a:lvl1pPr>
          </a:lstStyle>
          <a:p>
            <a:pPr lvl="0"/>
            <a:r>
              <a:rPr lang="en-US"/>
              <a:t>Click to edit Master text styles</a:t>
            </a:r>
          </a:p>
        </p:txBody>
      </p:sp>
      <p:sp>
        <p:nvSpPr>
          <p:cNvPr id="5" name="Date Placeholder 3">
            <a:extLst>
              <a:ext uri="{FF2B5EF4-FFF2-40B4-BE49-F238E27FC236}">
                <a16:creationId xmlns:a16="http://schemas.microsoft.com/office/drawing/2014/main" id="{88F990D7-F909-4389-7856-2A4D4E9C559F}"/>
              </a:ext>
            </a:extLst>
          </p:cNvPr>
          <p:cNvSpPr txBox="1">
            <a:spLocks noGrp="1"/>
          </p:cNvSpPr>
          <p:nvPr>
            <p:ph type="dt" sz="half" idx="7"/>
          </p:nvPr>
        </p:nvSpPr>
        <p:spPr/>
        <p:txBody>
          <a:bodyPr/>
          <a:lstStyle>
            <a:lvl1pPr>
              <a:defRPr/>
            </a:lvl1pPr>
          </a:lstStyle>
          <a:p>
            <a:pPr lvl="0"/>
            <a:fld id="{A79920B8-4952-4EC1-9BF6-587219473BB3}" type="datetime1">
              <a:rPr lang="en-IN"/>
              <a:pPr lvl="0"/>
              <a:t>09-08-2024</a:t>
            </a:fld>
            <a:endParaRPr lang="en-IN"/>
          </a:p>
        </p:txBody>
      </p:sp>
      <p:sp>
        <p:nvSpPr>
          <p:cNvPr id="6" name="Footer Placeholder 4">
            <a:extLst>
              <a:ext uri="{FF2B5EF4-FFF2-40B4-BE49-F238E27FC236}">
                <a16:creationId xmlns:a16="http://schemas.microsoft.com/office/drawing/2014/main" id="{A6D6AB0E-E287-71C6-83FA-811F284D1E39}"/>
              </a:ext>
            </a:extLst>
          </p:cNvPr>
          <p:cNvSpPr txBox="1">
            <a:spLocks noGrp="1"/>
          </p:cNvSpPr>
          <p:nvPr>
            <p:ph type="ftr" sz="quarter" idx="9"/>
          </p:nvPr>
        </p:nvSpPr>
        <p:spPr/>
        <p:txBody>
          <a:bodyPr/>
          <a:lstStyle>
            <a:lvl1pPr>
              <a:defRPr/>
            </a:lvl1pPr>
          </a:lstStyle>
          <a:p>
            <a:pPr lvl="0"/>
            <a:endParaRPr lang="en-IN"/>
          </a:p>
        </p:txBody>
      </p:sp>
      <p:sp>
        <p:nvSpPr>
          <p:cNvPr id="7" name="Slide Number Placeholder 5">
            <a:extLst>
              <a:ext uri="{FF2B5EF4-FFF2-40B4-BE49-F238E27FC236}">
                <a16:creationId xmlns:a16="http://schemas.microsoft.com/office/drawing/2014/main" id="{86FEA9D0-2A41-482D-F467-1BCB1EEDD62C}"/>
              </a:ext>
            </a:extLst>
          </p:cNvPr>
          <p:cNvSpPr txBox="1">
            <a:spLocks noGrp="1"/>
          </p:cNvSpPr>
          <p:nvPr>
            <p:ph type="sldNum" sz="quarter" idx="8"/>
          </p:nvPr>
        </p:nvSpPr>
        <p:spPr/>
        <p:txBody>
          <a:bodyPr/>
          <a:lstStyle>
            <a:lvl1pPr>
              <a:defRPr/>
            </a:lvl1pPr>
          </a:lstStyle>
          <a:p>
            <a:pPr lvl="0"/>
            <a:fld id="{E47E4754-D0CC-4B6C-B07A-403236F569CE}" type="slidenum">
              <a:t>‹#›</a:t>
            </a:fld>
            <a:endParaRPr lang="en-IN"/>
          </a:p>
        </p:txBody>
      </p:sp>
      <p:sp>
        <p:nvSpPr>
          <p:cNvPr id="8" name="TextBox 11">
            <a:extLst>
              <a:ext uri="{FF2B5EF4-FFF2-40B4-BE49-F238E27FC236}">
                <a16:creationId xmlns:a16="http://schemas.microsoft.com/office/drawing/2014/main" id="{B29A8B77-CD8E-38B4-A12C-E647921D71C5}"/>
              </a:ext>
            </a:extLst>
          </p:cNvPr>
          <p:cNvSpPr txBox="1"/>
          <p:nvPr/>
        </p:nvSpPr>
        <p:spPr>
          <a:xfrm>
            <a:off x="898297" y="971257"/>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rPr>
              <a:t>“</a:t>
            </a:r>
          </a:p>
        </p:txBody>
      </p:sp>
      <p:sp>
        <p:nvSpPr>
          <p:cNvPr id="9" name="TextBox 14">
            <a:extLst>
              <a:ext uri="{FF2B5EF4-FFF2-40B4-BE49-F238E27FC236}">
                <a16:creationId xmlns:a16="http://schemas.microsoft.com/office/drawing/2014/main" id="{3C09B84F-0234-F9E1-B475-95220E5F7F0F}"/>
              </a:ext>
            </a:extLst>
          </p:cNvPr>
          <p:cNvSpPr txBox="1"/>
          <p:nvPr/>
        </p:nvSpPr>
        <p:spPr>
          <a:xfrm>
            <a:off x="9330491" y="2613784"/>
            <a:ext cx="801910" cy="1969773"/>
          </a:xfrm>
          <a:prstGeom prst="rect">
            <a:avLst/>
          </a:prstGeom>
          <a:noFill/>
          <a:ln cap="flat">
            <a:noFill/>
          </a:ln>
        </p:spPr>
        <p:txBody>
          <a:bodyPr vert="horz" wrap="square" lIns="91440" tIns="45720" rIns="91440" bIns="45720" anchor="t" anchorCtr="0" compatLnSpc="1">
            <a:sp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200" b="0" i="0" u="none" strike="noStrike" kern="1200" cap="none" spc="0" baseline="0">
                <a:solidFill>
                  <a:srgbClr val="8AD0D6"/>
                </a:solidFill>
                <a:uFillTx/>
                <a:latin typeface="Arial"/>
              </a:rPr>
              <a:t>”</a:t>
            </a:r>
          </a:p>
        </p:txBody>
      </p:sp>
    </p:spTree>
    <p:extLst>
      <p:ext uri="{BB962C8B-B14F-4D97-AF65-F5344CB8AC3E}">
        <p14:creationId xmlns:p14="http://schemas.microsoft.com/office/powerpoint/2010/main" val="3559397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35B87-40F2-A130-6CA7-CA34C42DDBF9}"/>
              </a:ext>
            </a:extLst>
          </p:cNvPr>
          <p:cNvSpPr txBox="1">
            <a:spLocks noGrp="1"/>
          </p:cNvSpPr>
          <p:nvPr>
            <p:ph type="title"/>
          </p:nvPr>
        </p:nvSpPr>
        <p:spPr>
          <a:xfrm>
            <a:off x="1154951" y="3124203"/>
            <a:ext cx="8825660" cy="1653180"/>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FE49F9CD-FA7E-C3C9-1532-7BF5517EC0F4}"/>
              </a:ext>
            </a:extLst>
          </p:cNvPr>
          <p:cNvSpPr txBox="1">
            <a:spLocks noGrp="1"/>
          </p:cNvSpPr>
          <p:nvPr>
            <p:ph type="body" idx="4294967295"/>
          </p:nvPr>
        </p:nvSpPr>
        <p:spPr>
          <a:xfrm>
            <a:off x="1154951" y="4777383"/>
            <a:ext cx="8825660" cy="860395"/>
          </a:xfrm>
        </p:spPr>
        <p:txBody>
          <a:bodyPr/>
          <a:lstStyle>
            <a:lvl1pPr marL="0" indent="0">
              <a:buNone/>
              <a:defRPr>
                <a:solidFill>
                  <a:srgbClr val="8AD0D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FB0FB90-E563-5058-7E3E-DF98BC9276C4}"/>
              </a:ext>
            </a:extLst>
          </p:cNvPr>
          <p:cNvSpPr txBox="1">
            <a:spLocks noGrp="1"/>
          </p:cNvSpPr>
          <p:nvPr>
            <p:ph type="dt" sz="half" idx="7"/>
          </p:nvPr>
        </p:nvSpPr>
        <p:spPr/>
        <p:txBody>
          <a:bodyPr/>
          <a:lstStyle>
            <a:lvl1pPr>
              <a:defRPr/>
            </a:lvl1pPr>
          </a:lstStyle>
          <a:p>
            <a:pPr lvl="0"/>
            <a:fld id="{C67E0D37-48C9-4E8E-AD27-A88F2F93C816}" type="datetime1">
              <a:rPr lang="en-IN"/>
              <a:pPr lvl="0"/>
              <a:t>09-08-2024</a:t>
            </a:fld>
            <a:endParaRPr lang="en-IN"/>
          </a:p>
        </p:txBody>
      </p:sp>
      <p:sp>
        <p:nvSpPr>
          <p:cNvPr id="5" name="Footer Placeholder 4">
            <a:extLst>
              <a:ext uri="{FF2B5EF4-FFF2-40B4-BE49-F238E27FC236}">
                <a16:creationId xmlns:a16="http://schemas.microsoft.com/office/drawing/2014/main" id="{C5C6EA99-FB3A-E31F-2101-20DE25F5E7B3}"/>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B5B47E75-37CE-E7CA-7794-AE89B754AF8B}"/>
              </a:ext>
            </a:extLst>
          </p:cNvPr>
          <p:cNvSpPr txBox="1">
            <a:spLocks noGrp="1"/>
          </p:cNvSpPr>
          <p:nvPr>
            <p:ph type="sldNum" sz="quarter" idx="8"/>
          </p:nvPr>
        </p:nvSpPr>
        <p:spPr/>
        <p:txBody>
          <a:bodyPr/>
          <a:lstStyle>
            <a:lvl1pPr>
              <a:defRPr/>
            </a:lvl1pPr>
          </a:lstStyle>
          <a:p>
            <a:pPr lvl="0"/>
            <a:fld id="{E8DFF338-9A9D-405E-8B77-1A61CD9BD019}" type="slidenum">
              <a:t>‹#›</a:t>
            </a:fld>
            <a:endParaRPr lang="en-IN"/>
          </a:p>
        </p:txBody>
      </p:sp>
    </p:spTree>
    <p:extLst>
      <p:ext uri="{BB962C8B-B14F-4D97-AF65-F5344CB8AC3E}">
        <p14:creationId xmlns:p14="http://schemas.microsoft.com/office/powerpoint/2010/main" val="3812840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DB65-2E2A-4835-F12B-C96338CCC092}"/>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78137631-6851-EF48-42E0-9894C707A18E}"/>
              </a:ext>
            </a:extLst>
          </p:cNvPr>
          <p:cNvSpPr txBox="1">
            <a:spLocks noGrp="1"/>
          </p:cNvSpPr>
          <p:nvPr>
            <p:ph type="body" idx="4294967295"/>
          </p:nvPr>
        </p:nvSpPr>
        <p:spPr>
          <a:xfrm>
            <a:off x="632947" y="1981203"/>
            <a:ext cx="2946864"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E75C6EC4-5AC8-C2F1-E044-2392313B5C88}"/>
              </a:ext>
            </a:extLst>
          </p:cNvPr>
          <p:cNvSpPr txBox="1">
            <a:spLocks noGrp="1"/>
          </p:cNvSpPr>
          <p:nvPr>
            <p:ph type="body" idx="4294967295"/>
          </p:nvPr>
        </p:nvSpPr>
        <p:spPr>
          <a:xfrm>
            <a:off x="652460" y="2667003"/>
            <a:ext cx="2927351" cy="3589340"/>
          </a:xfrm>
        </p:spPr>
        <p:txBody>
          <a:bodyPr/>
          <a:lstStyle>
            <a:lvl1pPr marL="0" indent="0">
              <a:buNone/>
              <a:defRPr sz="1400"/>
            </a:lvl1pPr>
          </a:lstStyle>
          <a:p>
            <a:pPr lvl="0"/>
            <a:r>
              <a:rPr lang="en-US"/>
              <a:t>Click to edit Master text styles</a:t>
            </a:r>
          </a:p>
        </p:txBody>
      </p:sp>
      <p:sp>
        <p:nvSpPr>
          <p:cNvPr id="5" name="Text Placeholder 4">
            <a:extLst>
              <a:ext uri="{FF2B5EF4-FFF2-40B4-BE49-F238E27FC236}">
                <a16:creationId xmlns:a16="http://schemas.microsoft.com/office/drawing/2014/main" id="{1480D805-2339-F895-7B2B-2617F471819D}"/>
              </a:ext>
            </a:extLst>
          </p:cNvPr>
          <p:cNvSpPr txBox="1">
            <a:spLocks noGrp="1"/>
          </p:cNvSpPr>
          <p:nvPr>
            <p:ph type="body" idx="4294967295"/>
          </p:nvPr>
        </p:nvSpPr>
        <p:spPr>
          <a:xfrm>
            <a:off x="3883657" y="1981203"/>
            <a:ext cx="2936238"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F98B36BF-3813-1B5C-8202-1829411EB13B}"/>
              </a:ext>
            </a:extLst>
          </p:cNvPr>
          <p:cNvSpPr txBox="1">
            <a:spLocks noGrp="1"/>
          </p:cNvSpPr>
          <p:nvPr>
            <p:ph type="body" idx="4294967295"/>
          </p:nvPr>
        </p:nvSpPr>
        <p:spPr>
          <a:xfrm>
            <a:off x="3873105" y="2667003"/>
            <a:ext cx="2946791" cy="3589340"/>
          </a:xfrm>
        </p:spPr>
        <p:txBody>
          <a:bodyPr/>
          <a:lstStyle>
            <a:lvl1pPr marL="0" indent="0">
              <a:buNone/>
              <a:defRPr sz="1400"/>
            </a:lvl1pPr>
          </a:lstStyle>
          <a:p>
            <a:pPr lvl="0"/>
            <a:r>
              <a:rPr lang="en-US"/>
              <a:t>Click to edit Master text styles</a:t>
            </a:r>
          </a:p>
        </p:txBody>
      </p:sp>
      <p:sp>
        <p:nvSpPr>
          <p:cNvPr id="7" name="Text Placeholder 4">
            <a:extLst>
              <a:ext uri="{FF2B5EF4-FFF2-40B4-BE49-F238E27FC236}">
                <a16:creationId xmlns:a16="http://schemas.microsoft.com/office/drawing/2014/main" id="{768CDA56-3FC9-2EC8-5A13-AC04DE54A36D}"/>
              </a:ext>
            </a:extLst>
          </p:cNvPr>
          <p:cNvSpPr txBox="1">
            <a:spLocks noGrp="1"/>
          </p:cNvSpPr>
          <p:nvPr>
            <p:ph type="body" idx="4294967295"/>
          </p:nvPr>
        </p:nvSpPr>
        <p:spPr>
          <a:xfrm>
            <a:off x="7124703" y="1981203"/>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CDE763CF-C4D7-F892-FFAE-63FB453187ED}"/>
              </a:ext>
            </a:extLst>
          </p:cNvPr>
          <p:cNvSpPr txBox="1">
            <a:spLocks noGrp="1"/>
          </p:cNvSpPr>
          <p:nvPr>
            <p:ph type="body" idx="4294967295"/>
          </p:nvPr>
        </p:nvSpPr>
        <p:spPr>
          <a:xfrm>
            <a:off x="7124703" y="2667003"/>
            <a:ext cx="2932115" cy="3589340"/>
          </a:xfrm>
        </p:spPr>
        <p:txBody>
          <a:bodyPr/>
          <a:lstStyle>
            <a:lvl1pPr marL="0" indent="0">
              <a:buNone/>
              <a:defRPr sz="1400"/>
            </a:lvl1pPr>
          </a:lstStyle>
          <a:p>
            <a:pPr lvl="0"/>
            <a:r>
              <a:rPr lang="en-US"/>
              <a:t>Click to edit Master text styles</a:t>
            </a:r>
          </a:p>
        </p:txBody>
      </p:sp>
      <p:cxnSp>
        <p:nvCxnSpPr>
          <p:cNvPr id="9" name="Straight Connector 16">
            <a:extLst>
              <a:ext uri="{FF2B5EF4-FFF2-40B4-BE49-F238E27FC236}">
                <a16:creationId xmlns:a16="http://schemas.microsoft.com/office/drawing/2014/main" id="{FB474475-9513-0455-D4C5-404A6E9BCF98}"/>
              </a:ext>
            </a:extLst>
          </p:cNvPr>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10" name="Straight Connector 17">
            <a:extLst>
              <a:ext uri="{FF2B5EF4-FFF2-40B4-BE49-F238E27FC236}">
                <a16:creationId xmlns:a16="http://schemas.microsoft.com/office/drawing/2014/main" id="{A4249685-F4C1-F121-D350-90A1AAFF155D}"/>
              </a:ext>
            </a:extLst>
          </p:cNvPr>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11" name="Date Placeholder 3">
            <a:extLst>
              <a:ext uri="{FF2B5EF4-FFF2-40B4-BE49-F238E27FC236}">
                <a16:creationId xmlns:a16="http://schemas.microsoft.com/office/drawing/2014/main" id="{34462A0F-8103-27A7-A9A5-C80043F7C612}"/>
              </a:ext>
            </a:extLst>
          </p:cNvPr>
          <p:cNvSpPr txBox="1">
            <a:spLocks noGrp="1"/>
          </p:cNvSpPr>
          <p:nvPr>
            <p:ph type="dt" sz="half" idx="7"/>
          </p:nvPr>
        </p:nvSpPr>
        <p:spPr/>
        <p:txBody>
          <a:bodyPr/>
          <a:lstStyle>
            <a:lvl1pPr>
              <a:defRPr/>
            </a:lvl1pPr>
          </a:lstStyle>
          <a:p>
            <a:pPr lvl="0"/>
            <a:fld id="{ED1B364B-BE45-41DF-B17E-8093958FB3F1}" type="datetime1">
              <a:rPr lang="en-IN"/>
              <a:pPr lvl="0"/>
              <a:t>09-08-2024</a:t>
            </a:fld>
            <a:endParaRPr lang="en-IN"/>
          </a:p>
        </p:txBody>
      </p:sp>
      <p:sp>
        <p:nvSpPr>
          <p:cNvPr id="12" name="Footer Placeholder 4">
            <a:extLst>
              <a:ext uri="{FF2B5EF4-FFF2-40B4-BE49-F238E27FC236}">
                <a16:creationId xmlns:a16="http://schemas.microsoft.com/office/drawing/2014/main" id="{8CD7A9C4-029B-837C-1FD4-20AD2D119593}"/>
              </a:ext>
            </a:extLst>
          </p:cNvPr>
          <p:cNvSpPr txBox="1">
            <a:spLocks noGrp="1"/>
          </p:cNvSpPr>
          <p:nvPr>
            <p:ph type="ftr" sz="quarter" idx="9"/>
          </p:nvPr>
        </p:nvSpPr>
        <p:spPr/>
        <p:txBody>
          <a:bodyPr/>
          <a:lstStyle>
            <a:lvl1pPr>
              <a:defRPr/>
            </a:lvl1pPr>
          </a:lstStyle>
          <a:p>
            <a:pPr lvl="0"/>
            <a:endParaRPr lang="en-IN"/>
          </a:p>
        </p:txBody>
      </p:sp>
      <p:sp>
        <p:nvSpPr>
          <p:cNvPr id="13" name="Slide Number Placeholder 5">
            <a:extLst>
              <a:ext uri="{FF2B5EF4-FFF2-40B4-BE49-F238E27FC236}">
                <a16:creationId xmlns:a16="http://schemas.microsoft.com/office/drawing/2014/main" id="{757F005C-F0BE-6FF6-745B-8A1BBCF0A417}"/>
              </a:ext>
            </a:extLst>
          </p:cNvPr>
          <p:cNvSpPr txBox="1">
            <a:spLocks noGrp="1"/>
          </p:cNvSpPr>
          <p:nvPr>
            <p:ph type="sldNum" sz="quarter" idx="8"/>
          </p:nvPr>
        </p:nvSpPr>
        <p:spPr/>
        <p:txBody>
          <a:bodyPr/>
          <a:lstStyle>
            <a:lvl1pPr>
              <a:defRPr/>
            </a:lvl1pPr>
          </a:lstStyle>
          <a:p>
            <a:pPr lvl="0"/>
            <a:fld id="{2505F9C2-DAF5-4651-90FB-91AA5AED24F9}" type="slidenum">
              <a:t>‹#›</a:t>
            </a:fld>
            <a:endParaRPr lang="en-IN"/>
          </a:p>
        </p:txBody>
      </p:sp>
    </p:spTree>
    <p:extLst>
      <p:ext uri="{BB962C8B-B14F-4D97-AF65-F5344CB8AC3E}">
        <p14:creationId xmlns:p14="http://schemas.microsoft.com/office/powerpoint/2010/main" val="786460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2BC6-B59E-C87D-65F5-1D21F6BFCAB3}"/>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C2E22391-A508-A539-7B84-C835F1EF242B}"/>
              </a:ext>
            </a:extLst>
          </p:cNvPr>
          <p:cNvSpPr txBox="1">
            <a:spLocks noGrp="1"/>
          </p:cNvSpPr>
          <p:nvPr>
            <p:ph type="body" idx="4294967295"/>
          </p:nvPr>
        </p:nvSpPr>
        <p:spPr>
          <a:xfrm>
            <a:off x="652460" y="4250945"/>
            <a:ext cx="2940052"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Picture Placeholder 2">
            <a:extLst>
              <a:ext uri="{FF2B5EF4-FFF2-40B4-BE49-F238E27FC236}">
                <a16:creationId xmlns:a16="http://schemas.microsoft.com/office/drawing/2014/main" id="{CE652ECF-D0DD-E394-3331-42F85D29D79E}"/>
              </a:ext>
            </a:extLst>
          </p:cNvPr>
          <p:cNvSpPr txBox="1">
            <a:spLocks noGrp="1"/>
          </p:cNvSpPr>
          <p:nvPr>
            <p:ph type="pic" idx="4294967295"/>
          </p:nvPr>
        </p:nvSpPr>
        <p:spPr>
          <a:xfrm>
            <a:off x="652460" y="2209803"/>
            <a:ext cx="2940052"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5" name="Text Placeholder 3">
            <a:extLst>
              <a:ext uri="{FF2B5EF4-FFF2-40B4-BE49-F238E27FC236}">
                <a16:creationId xmlns:a16="http://schemas.microsoft.com/office/drawing/2014/main" id="{BCB3FF2E-FAAC-4DA9-C443-A50B108A108D}"/>
              </a:ext>
            </a:extLst>
          </p:cNvPr>
          <p:cNvSpPr txBox="1">
            <a:spLocks noGrp="1"/>
          </p:cNvSpPr>
          <p:nvPr>
            <p:ph type="body" idx="4294967295"/>
          </p:nvPr>
        </p:nvSpPr>
        <p:spPr>
          <a:xfrm>
            <a:off x="652460" y="4827209"/>
            <a:ext cx="2940052" cy="659190"/>
          </a:xfrm>
        </p:spPr>
        <p:txBody>
          <a:bodyPr/>
          <a:lstStyle>
            <a:lvl1pPr marL="0" indent="0">
              <a:buNone/>
              <a:defRPr sz="1400"/>
            </a:lvl1pPr>
          </a:lstStyle>
          <a:p>
            <a:pPr lvl="0"/>
            <a:r>
              <a:rPr lang="en-US"/>
              <a:t>Click to edit Master text styles</a:t>
            </a:r>
          </a:p>
        </p:txBody>
      </p:sp>
      <p:sp>
        <p:nvSpPr>
          <p:cNvPr id="6" name="Text Placeholder 4">
            <a:extLst>
              <a:ext uri="{FF2B5EF4-FFF2-40B4-BE49-F238E27FC236}">
                <a16:creationId xmlns:a16="http://schemas.microsoft.com/office/drawing/2014/main" id="{8B5BB483-263B-6552-5A50-5AB0CF716CE8}"/>
              </a:ext>
            </a:extLst>
          </p:cNvPr>
          <p:cNvSpPr txBox="1">
            <a:spLocks noGrp="1"/>
          </p:cNvSpPr>
          <p:nvPr>
            <p:ph type="body" idx="4294967295"/>
          </p:nvPr>
        </p:nvSpPr>
        <p:spPr>
          <a:xfrm>
            <a:off x="3889372" y="4250945"/>
            <a:ext cx="2930523"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7" name="Picture Placeholder 2">
            <a:extLst>
              <a:ext uri="{FF2B5EF4-FFF2-40B4-BE49-F238E27FC236}">
                <a16:creationId xmlns:a16="http://schemas.microsoft.com/office/drawing/2014/main" id="{3F76C715-ED17-AFA9-CDCB-A02606EF0D7D}"/>
              </a:ext>
            </a:extLst>
          </p:cNvPr>
          <p:cNvSpPr txBox="1">
            <a:spLocks noGrp="1"/>
          </p:cNvSpPr>
          <p:nvPr>
            <p:ph type="pic" idx="4294967295"/>
          </p:nvPr>
        </p:nvSpPr>
        <p:spPr>
          <a:xfrm>
            <a:off x="3889372" y="2209803"/>
            <a:ext cx="2930523"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8" name="Text Placeholder 3">
            <a:extLst>
              <a:ext uri="{FF2B5EF4-FFF2-40B4-BE49-F238E27FC236}">
                <a16:creationId xmlns:a16="http://schemas.microsoft.com/office/drawing/2014/main" id="{33914A40-A906-3AE6-0AAC-63716FAC79F1}"/>
              </a:ext>
            </a:extLst>
          </p:cNvPr>
          <p:cNvSpPr txBox="1">
            <a:spLocks noGrp="1"/>
          </p:cNvSpPr>
          <p:nvPr>
            <p:ph type="body" idx="4294967295"/>
          </p:nvPr>
        </p:nvSpPr>
        <p:spPr>
          <a:xfrm>
            <a:off x="3888019" y="4827209"/>
            <a:ext cx="2934410" cy="659190"/>
          </a:xfrm>
        </p:spPr>
        <p:txBody>
          <a:bodyPr/>
          <a:lstStyle>
            <a:lvl1pPr marL="0" indent="0">
              <a:buNone/>
              <a:defRPr sz="1400"/>
            </a:lvl1pPr>
          </a:lstStyle>
          <a:p>
            <a:pPr lvl="0"/>
            <a:r>
              <a:rPr lang="en-US"/>
              <a:t>Click to edit Master text styles</a:t>
            </a:r>
          </a:p>
        </p:txBody>
      </p:sp>
      <p:sp>
        <p:nvSpPr>
          <p:cNvPr id="9" name="Text Placeholder 4">
            <a:extLst>
              <a:ext uri="{FF2B5EF4-FFF2-40B4-BE49-F238E27FC236}">
                <a16:creationId xmlns:a16="http://schemas.microsoft.com/office/drawing/2014/main" id="{5D30656C-2A95-CF32-723D-DF415A960FF4}"/>
              </a:ext>
            </a:extLst>
          </p:cNvPr>
          <p:cNvSpPr txBox="1">
            <a:spLocks noGrp="1"/>
          </p:cNvSpPr>
          <p:nvPr>
            <p:ph type="body" idx="4294967295"/>
          </p:nvPr>
        </p:nvSpPr>
        <p:spPr>
          <a:xfrm>
            <a:off x="7124703" y="4250945"/>
            <a:ext cx="2932115"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6B445DEF-B7EC-4952-8A49-010605B0AB90}"/>
              </a:ext>
            </a:extLst>
          </p:cNvPr>
          <p:cNvSpPr txBox="1">
            <a:spLocks noGrp="1"/>
          </p:cNvSpPr>
          <p:nvPr>
            <p:ph type="pic" idx="4294967295"/>
          </p:nvPr>
        </p:nvSpPr>
        <p:spPr>
          <a:xfrm>
            <a:off x="7124703" y="2209803"/>
            <a:ext cx="2932115" cy="1524003"/>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11" name="Text Placeholder 3">
            <a:extLst>
              <a:ext uri="{FF2B5EF4-FFF2-40B4-BE49-F238E27FC236}">
                <a16:creationId xmlns:a16="http://schemas.microsoft.com/office/drawing/2014/main" id="{3046A112-0F3C-4381-2513-583732F72E2E}"/>
              </a:ext>
            </a:extLst>
          </p:cNvPr>
          <p:cNvSpPr txBox="1">
            <a:spLocks noGrp="1"/>
          </p:cNvSpPr>
          <p:nvPr>
            <p:ph type="body" idx="4294967295"/>
          </p:nvPr>
        </p:nvSpPr>
        <p:spPr>
          <a:xfrm>
            <a:off x="7124575" y="4827209"/>
            <a:ext cx="2936001" cy="659190"/>
          </a:xfrm>
        </p:spPr>
        <p:txBody>
          <a:bodyPr/>
          <a:lstStyle>
            <a:lvl1pPr marL="0" indent="0">
              <a:buNone/>
              <a:defRPr sz="1400"/>
            </a:lvl1pPr>
          </a:lstStyle>
          <a:p>
            <a:pPr lvl="0"/>
            <a:r>
              <a:rPr lang="en-US"/>
              <a:t>Click to edit Master text styles</a:t>
            </a:r>
          </a:p>
        </p:txBody>
      </p:sp>
      <p:cxnSp>
        <p:nvCxnSpPr>
          <p:cNvPr id="12" name="Straight Connector 18">
            <a:extLst>
              <a:ext uri="{FF2B5EF4-FFF2-40B4-BE49-F238E27FC236}">
                <a16:creationId xmlns:a16="http://schemas.microsoft.com/office/drawing/2014/main" id="{B53A733D-EA6A-3EA4-F374-B835B40C7D06}"/>
              </a:ext>
            </a:extLst>
          </p:cNvPr>
          <p:cNvCxnSpPr/>
          <p:nvPr/>
        </p:nvCxnSpPr>
        <p:spPr>
          <a:xfrm>
            <a:off x="3726143" y="2133596"/>
            <a:ext cx="0" cy="3962407"/>
          </a:xfrm>
          <a:prstGeom prst="straightConnector1">
            <a:avLst/>
          </a:prstGeom>
          <a:noFill/>
          <a:ln w="12701" cap="rnd">
            <a:solidFill>
              <a:srgbClr val="8AD0D6">
                <a:alpha val="40000"/>
              </a:srgbClr>
            </a:solidFill>
            <a:prstDash val="solid"/>
            <a:miter/>
          </a:ln>
        </p:spPr>
      </p:cxnSp>
      <p:cxnSp>
        <p:nvCxnSpPr>
          <p:cNvPr id="13" name="Straight Connector 19">
            <a:extLst>
              <a:ext uri="{FF2B5EF4-FFF2-40B4-BE49-F238E27FC236}">
                <a16:creationId xmlns:a16="http://schemas.microsoft.com/office/drawing/2014/main" id="{69238FF7-7479-8FCD-6AF8-428C75C625C9}"/>
              </a:ext>
            </a:extLst>
          </p:cNvPr>
          <p:cNvCxnSpPr/>
          <p:nvPr/>
        </p:nvCxnSpPr>
        <p:spPr>
          <a:xfrm>
            <a:off x="6962223" y="2133596"/>
            <a:ext cx="0" cy="3966887"/>
          </a:xfrm>
          <a:prstGeom prst="straightConnector1">
            <a:avLst/>
          </a:prstGeom>
          <a:noFill/>
          <a:ln w="12701" cap="rnd">
            <a:solidFill>
              <a:srgbClr val="8AD0D6">
                <a:alpha val="40000"/>
              </a:srgbClr>
            </a:solidFill>
            <a:prstDash val="solid"/>
            <a:miter/>
          </a:ln>
        </p:spPr>
      </p:cxnSp>
      <p:sp>
        <p:nvSpPr>
          <p:cNvPr id="14" name="Date Placeholder 3">
            <a:extLst>
              <a:ext uri="{FF2B5EF4-FFF2-40B4-BE49-F238E27FC236}">
                <a16:creationId xmlns:a16="http://schemas.microsoft.com/office/drawing/2014/main" id="{F3F0F742-5D1C-C6FA-E7EE-098AF5FADA36}"/>
              </a:ext>
            </a:extLst>
          </p:cNvPr>
          <p:cNvSpPr txBox="1">
            <a:spLocks noGrp="1"/>
          </p:cNvSpPr>
          <p:nvPr>
            <p:ph type="dt" sz="half" idx="7"/>
          </p:nvPr>
        </p:nvSpPr>
        <p:spPr/>
        <p:txBody>
          <a:bodyPr/>
          <a:lstStyle>
            <a:lvl1pPr>
              <a:defRPr/>
            </a:lvl1pPr>
          </a:lstStyle>
          <a:p>
            <a:pPr lvl="0"/>
            <a:fld id="{1B24AD85-7357-42B6-85E8-8F00D8D21268}" type="datetime1">
              <a:rPr lang="en-IN"/>
              <a:pPr lvl="0"/>
              <a:t>09-08-2024</a:t>
            </a:fld>
            <a:endParaRPr lang="en-IN"/>
          </a:p>
        </p:txBody>
      </p:sp>
      <p:sp>
        <p:nvSpPr>
          <p:cNvPr id="15" name="Footer Placeholder 4">
            <a:extLst>
              <a:ext uri="{FF2B5EF4-FFF2-40B4-BE49-F238E27FC236}">
                <a16:creationId xmlns:a16="http://schemas.microsoft.com/office/drawing/2014/main" id="{077E9751-F95F-BACD-4F69-69002F343239}"/>
              </a:ext>
            </a:extLst>
          </p:cNvPr>
          <p:cNvSpPr txBox="1">
            <a:spLocks noGrp="1"/>
          </p:cNvSpPr>
          <p:nvPr>
            <p:ph type="ftr" sz="quarter" idx="9"/>
          </p:nvPr>
        </p:nvSpPr>
        <p:spPr/>
        <p:txBody>
          <a:bodyPr/>
          <a:lstStyle>
            <a:lvl1pPr>
              <a:defRPr/>
            </a:lvl1pPr>
          </a:lstStyle>
          <a:p>
            <a:pPr lvl="0"/>
            <a:endParaRPr lang="en-IN"/>
          </a:p>
        </p:txBody>
      </p:sp>
      <p:sp>
        <p:nvSpPr>
          <p:cNvPr id="16" name="Slide Number Placeholder 5">
            <a:extLst>
              <a:ext uri="{FF2B5EF4-FFF2-40B4-BE49-F238E27FC236}">
                <a16:creationId xmlns:a16="http://schemas.microsoft.com/office/drawing/2014/main" id="{AE326F98-467E-A7DC-50EC-B471FD82524A}"/>
              </a:ext>
            </a:extLst>
          </p:cNvPr>
          <p:cNvSpPr txBox="1">
            <a:spLocks noGrp="1"/>
          </p:cNvSpPr>
          <p:nvPr>
            <p:ph type="sldNum" sz="quarter" idx="8"/>
          </p:nvPr>
        </p:nvSpPr>
        <p:spPr/>
        <p:txBody>
          <a:bodyPr/>
          <a:lstStyle>
            <a:lvl1pPr>
              <a:defRPr/>
            </a:lvl1pPr>
          </a:lstStyle>
          <a:p>
            <a:pPr lvl="0"/>
            <a:fld id="{1F8E18C8-981C-494C-A18C-FFDC2B07003D}" type="slidenum">
              <a:t>‹#›</a:t>
            </a:fld>
            <a:endParaRPr lang="en-IN"/>
          </a:p>
        </p:txBody>
      </p:sp>
    </p:spTree>
    <p:extLst>
      <p:ext uri="{BB962C8B-B14F-4D97-AF65-F5344CB8AC3E}">
        <p14:creationId xmlns:p14="http://schemas.microsoft.com/office/powerpoint/2010/main" val="2062437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7782-9F49-7EAA-ACF0-574189293F48}"/>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8B6F6FF6-393C-8C14-294D-9902E524E9D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01856-4219-E15F-5292-DAB84A71D1DC}"/>
              </a:ext>
            </a:extLst>
          </p:cNvPr>
          <p:cNvSpPr txBox="1">
            <a:spLocks noGrp="1"/>
          </p:cNvSpPr>
          <p:nvPr>
            <p:ph type="dt" sz="half" idx="7"/>
          </p:nvPr>
        </p:nvSpPr>
        <p:spPr/>
        <p:txBody>
          <a:bodyPr/>
          <a:lstStyle>
            <a:lvl1pPr>
              <a:defRPr/>
            </a:lvl1pPr>
          </a:lstStyle>
          <a:p>
            <a:pPr lvl="0"/>
            <a:fld id="{1D0DEF9A-D216-4DBB-AD75-83AC34B1A66C}" type="datetime1">
              <a:rPr lang="en-IN"/>
              <a:pPr lvl="0"/>
              <a:t>09-08-2024</a:t>
            </a:fld>
            <a:endParaRPr lang="en-IN"/>
          </a:p>
        </p:txBody>
      </p:sp>
      <p:sp>
        <p:nvSpPr>
          <p:cNvPr id="5" name="Footer Placeholder 4">
            <a:extLst>
              <a:ext uri="{FF2B5EF4-FFF2-40B4-BE49-F238E27FC236}">
                <a16:creationId xmlns:a16="http://schemas.microsoft.com/office/drawing/2014/main" id="{346D2B3A-4241-0B44-4407-47C0FFB0CBF0}"/>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6195EEBC-F233-6EFB-8902-5E46D45FAC91}"/>
              </a:ext>
            </a:extLst>
          </p:cNvPr>
          <p:cNvSpPr txBox="1">
            <a:spLocks noGrp="1"/>
          </p:cNvSpPr>
          <p:nvPr>
            <p:ph type="sldNum" sz="quarter" idx="8"/>
          </p:nvPr>
        </p:nvSpPr>
        <p:spPr/>
        <p:txBody>
          <a:bodyPr/>
          <a:lstStyle>
            <a:lvl1pPr>
              <a:defRPr/>
            </a:lvl1pPr>
          </a:lstStyle>
          <a:p>
            <a:pPr lvl="0"/>
            <a:fld id="{98D3ECE0-75F3-48CF-84C0-6D7174749543}" type="slidenum">
              <a:t>‹#›</a:t>
            </a:fld>
            <a:endParaRPr lang="en-IN"/>
          </a:p>
        </p:txBody>
      </p:sp>
    </p:spTree>
    <p:extLst>
      <p:ext uri="{BB962C8B-B14F-4D97-AF65-F5344CB8AC3E}">
        <p14:creationId xmlns:p14="http://schemas.microsoft.com/office/powerpoint/2010/main" val="2135204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33E35-478B-8FC9-FE22-58E885BB0A10}"/>
              </a:ext>
            </a:extLst>
          </p:cNvPr>
          <p:cNvSpPr txBox="1">
            <a:spLocks noGrp="1"/>
          </p:cNvSpPr>
          <p:nvPr>
            <p:ph type="title" orient="vert"/>
          </p:nvPr>
        </p:nvSpPr>
        <p:spPr>
          <a:xfrm>
            <a:off x="8304215" y="430216"/>
            <a:ext cx="1752603" cy="5826127"/>
          </a:xfrm>
        </p:spPr>
        <p:txBody>
          <a:bodyPr vert="eaVert" anchor="b"/>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7803069F-6331-B602-2BAA-0B1E51C0025E}"/>
              </a:ext>
            </a:extLst>
          </p:cNvPr>
          <p:cNvSpPr txBox="1">
            <a:spLocks noGrp="1"/>
          </p:cNvSpPr>
          <p:nvPr>
            <p:ph type="body" orient="vert" idx="1"/>
          </p:nvPr>
        </p:nvSpPr>
        <p:spPr>
          <a:xfrm>
            <a:off x="652460" y="887416"/>
            <a:ext cx="7423144" cy="5368927"/>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2F32B-78B1-DE29-79D1-6A940441E76D}"/>
              </a:ext>
            </a:extLst>
          </p:cNvPr>
          <p:cNvSpPr txBox="1">
            <a:spLocks noGrp="1"/>
          </p:cNvSpPr>
          <p:nvPr>
            <p:ph type="dt" sz="half" idx="7"/>
          </p:nvPr>
        </p:nvSpPr>
        <p:spPr/>
        <p:txBody>
          <a:bodyPr/>
          <a:lstStyle>
            <a:lvl1pPr>
              <a:defRPr/>
            </a:lvl1pPr>
          </a:lstStyle>
          <a:p>
            <a:pPr lvl="0"/>
            <a:fld id="{79AB64C4-A468-4665-BBA5-402656568A50}" type="datetime1">
              <a:rPr lang="en-IN"/>
              <a:pPr lvl="0"/>
              <a:t>09-08-2024</a:t>
            </a:fld>
            <a:endParaRPr lang="en-IN"/>
          </a:p>
        </p:txBody>
      </p:sp>
      <p:sp>
        <p:nvSpPr>
          <p:cNvPr id="5" name="Footer Placeholder 4">
            <a:extLst>
              <a:ext uri="{FF2B5EF4-FFF2-40B4-BE49-F238E27FC236}">
                <a16:creationId xmlns:a16="http://schemas.microsoft.com/office/drawing/2014/main" id="{1522AEF2-4ACF-742B-7E0E-F922287EF806}"/>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29842317-19B3-F09E-2005-3DF1D8B498B9}"/>
              </a:ext>
            </a:extLst>
          </p:cNvPr>
          <p:cNvSpPr txBox="1">
            <a:spLocks noGrp="1"/>
          </p:cNvSpPr>
          <p:nvPr>
            <p:ph type="sldNum" sz="quarter" idx="8"/>
          </p:nvPr>
        </p:nvSpPr>
        <p:spPr/>
        <p:txBody>
          <a:bodyPr/>
          <a:lstStyle>
            <a:lvl1pPr>
              <a:defRPr/>
            </a:lvl1pPr>
          </a:lstStyle>
          <a:p>
            <a:pPr lvl="0"/>
            <a:fld id="{AC2E85EE-BEF6-46B0-811C-90214827281B}" type="slidenum">
              <a:t>‹#›</a:t>
            </a:fld>
            <a:endParaRPr lang="en-IN"/>
          </a:p>
        </p:txBody>
      </p:sp>
    </p:spTree>
    <p:extLst>
      <p:ext uri="{BB962C8B-B14F-4D97-AF65-F5344CB8AC3E}">
        <p14:creationId xmlns:p14="http://schemas.microsoft.com/office/powerpoint/2010/main" val="944689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7520-647A-F84B-0ABF-6B40005962DB}"/>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A40D225-EA75-B943-D0B9-1D168B2B08B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A1AA3-3D01-662A-6CC2-DE5C2F496AF0}"/>
              </a:ext>
            </a:extLst>
          </p:cNvPr>
          <p:cNvSpPr txBox="1">
            <a:spLocks noGrp="1"/>
          </p:cNvSpPr>
          <p:nvPr>
            <p:ph type="dt" sz="half" idx="7"/>
          </p:nvPr>
        </p:nvSpPr>
        <p:spPr/>
        <p:txBody>
          <a:bodyPr/>
          <a:lstStyle>
            <a:lvl1pPr>
              <a:defRPr/>
            </a:lvl1pPr>
          </a:lstStyle>
          <a:p>
            <a:pPr lvl="0"/>
            <a:fld id="{FC6276BC-A5DD-4EED-9C57-AF6906CC654C}" type="datetime1">
              <a:rPr lang="en-IN"/>
              <a:pPr lvl="0"/>
              <a:t>09-08-2024</a:t>
            </a:fld>
            <a:endParaRPr lang="en-IN"/>
          </a:p>
        </p:txBody>
      </p:sp>
      <p:sp>
        <p:nvSpPr>
          <p:cNvPr id="5" name="Footer Placeholder 4">
            <a:extLst>
              <a:ext uri="{FF2B5EF4-FFF2-40B4-BE49-F238E27FC236}">
                <a16:creationId xmlns:a16="http://schemas.microsoft.com/office/drawing/2014/main" id="{FC709196-66A2-DAB8-1730-7D925AA7C8C2}"/>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CF1C0ACF-0BC8-1BD8-F991-ACD82F6DBCC4}"/>
              </a:ext>
            </a:extLst>
          </p:cNvPr>
          <p:cNvSpPr txBox="1">
            <a:spLocks noGrp="1"/>
          </p:cNvSpPr>
          <p:nvPr>
            <p:ph type="sldNum" sz="quarter" idx="8"/>
          </p:nvPr>
        </p:nvSpPr>
        <p:spPr/>
        <p:txBody>
          <a:bodyPr/>
          <a:lstStyle>
            <a:lvl1pPr>
              <a:defRPr/>
            </a:lvl1pPr>
          </a:lstStyle>
          <a:p>
            <a:pPr lvl="0"/>
            <a:fld id="{58AC0960-6311-4249-90A5-94E647974300}" type="slidenum">
              <a:t>‹#›</a:t>
            </a:fld>
            <a:endParaRPr lang="en-IN"/>
          </a:p>
        </p:txBody>
      </p:sp>
    </p:spTree>
    <p:extLst>
      <p:ext uri="{BB962C8B-B14F-4D97-AF65-F5344CB8AC3E}">
        <p14:creationId xmlns:p14="http://schemas.microsoft.com/office/powerpoint/2010/main" val="236073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2248-2F31-BCC9-1E1B-FDDCD0769860}"/>
              </a:ext>
            </a:extLst>
          </p:cNvPr>
          <p:cNvSpPr txBox="1">
            <a:spLocks noGrp="1"/>
          </p:cNvSpPr>
          <p:nvPr>
            <p:ph type="title"/>
          </p:nvPr>
        </p:nvSpPr>
        <p:spPr>
          <a:xfrm>
            <a:off x="1154960" y="2861733"/>
            <a:ext cx="8825660" cy="1915649"/>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EB826619-4A9E-A5A1-CC5B-ABDEA0E49CD7}"/>
              </a:ext>
            </a:extLst>
          </p:cNvPr>
          <p:cNvSpPr txBox="1">
            <a:spLocks noGrp="1"/>
          </p:cNvSpPr>
          <p:nvPr>
            <p:ph type="body" idx="1"/>
          </p:nvPr>
        </p:nvSpPr>
        <p:spPr>
          <a:xfrm>
            <a:off x="1154951" y="4777383"/>
            <a:ext cx="8825660" cy="860395"/>
          </a:xfrm>
        </p:spPr>
        <p:txBody>
          <a:bodyPr/>
          <a:lstStyle>
            <a:lvl1pPr marL="0" indent="0">
              <a:buNone/>
              <a:defRPr cap="all">
                <a:solidFill>
                  <a:srgbClr val="8AD0D6"/>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C502FF89-2C94-C8D2-91EC-D52405B2651D}"/>
              </a:ext>
            </a:extLst>
          </p:cNvPr>
          <p:cNvSpPr txBox="1">
            <a:spLocks noGrp="1"/>
          </p:cNvSpPr>
          <p:nvPr>
            <p:ph type="dt" sz="half" idx="7"/>
          </p:nvPr>
        </p:nvSpPr>
        <p:spPr/>
        <p:txBody>
          <a:bodyPr/>
          <a:lstStyle>
            <a:lvl1pPr>
              <a:defRPr/>
            </a:lvl1pPr>
          </a:lstStyle>
          <a:p>
            <a:pPr lvl="0"/>
            <a:fld id="{BB93216E-DA5F-4024-819A-6C5F4AF94E9F}" type="datetime1">
              <a:rPr lang="en-IN"/>
              <a:pPr lvl="0"/>
              <a:t>09-08-2024</a:t>
            </a:fld>
            <a:endParaRPr lang="en-IN"/>
          </a:p>
        </p:txBody>
      </p:sp>
      <p:sp>
        <p:nvSpPr>
          <p:cNvPr id="5" name="Footer Placeholder 4">
            <a:extLst>
              <a:ext uri="{FF2B5EF4-FFF2-40B4-BE49-F238E27FC236}">
                <a16:creationId xmlns:a16="http://schemas.microsoft.com/office/drawing/2014/main" id="{9345657B-C3D5-5AD4-00ED-F6F2675FB93D}"/>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D384C135-ECBC-2856-A899-C0D1FBD224FA}"/>
              </a:ext>
            </a:extLst>
          </p:cNvPr>
          <p:cNvSpPr txBox="1">
            <a:spLocks noGrp="1"/>
          </p:cNvSpPr>
          <p:nvPr>
            <p:ph type="sldNum" sz="quarter" idx="8"/>
          </p:nvPr>
        </p:nvSpPr>
        <p:spPr/>
        <p:txBody>
          <a:bodyPr/>
          <a:lstStyle>
            <a:lvl1pPr>
              <a:defRPr/>
            </a:lvl1pPr>
          </a:lstStyle>
          <a:p>
            <a:pPr lvl="0"/>
            <a:fld id="{1209561F-DC68-470D-8978-C8BADC737FFF}" type="slidenum">
              <a:t>‹#›</a:t>
            </a:fld>
            <a:endParaRPr lang="en-IN"/>
          </a:p>
        </p:txBody>
      </p:sp>
    </p:spTree>
    <p:extLst>
      <p:ext uri="{BB962C8B-B14F-4D97-AF65-F5344CB8AC3E}">
        <p14:creationId xmlns:p14="http://schemas.microsoft.com/office/powerpoint/2010/main" val="407552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E4DC-2AD6-0458-5B45-E9BBE7A9E131}"/>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FFEDEB4-DB34-BCF1-088E-762B8DBD0F6C}"/>
              </a:ext>
            </a:extLst>
          </p:cNvPr>
          <p:cNvSpPr txBox="1">
            <a:spLocks noGrp="1"/>
          </p:cNvSpPr>
          <p:nvPr>
            <p:ph idx="1"/>
          </p:nvPr>
        </p:nvSpPr>
        <p:spPr>
          <a:xfrm>
            <a:off x="1103315" y="2060572"/>
            <a:ext cx="4396334" cy="4195760"/>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3BC481-98AF-DC71-50ED-9DF0FEA684FB}"/>
              </a:ext>
            </a:extLst>
          </p:cNvPr>
          <p:cNvSpPr txBox="1">
            <a:spLocks noGrp="1"/>
          </p:cNvSpPr>
          <p:nvPr>
            <p:ph idx="2"/>
          </p:nvPr>
        </p:nvSpPr>
        <p:spPr>
          <a:xfrm>
            <a:off x="5654494" y="2056092"/>
            <a:ext cx="4396343" cy="42002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631AAF-392D-C673-1954-9E1CE874767D}"/>
              </a:ext>
            </a:extLst>
          </p:cNvPr>
          <p:cNvSpPr txBox="1">
            <a:spLocks noGrp="1"/>
          </p:cNvSpPr>
          <p:nvPr>
            <p:ph type="dt" sz="half" idx="7"/>
          </p:nvPr>
        </p:nvSpPr>
        <p:spPr/>
        <p:txBody>
          <a:bodyPr/>
          <a:lstStyle>
            <a:lvl1pPr>
              <a:defRPr/>
            </a:lvl1pPr>
          </a:lstStyle>
          <a:p>
            <a:pPr lvl="0"/>
            <a:fld id="{9F056C5C-D19C-47FA-A4B3-23E11199FDF1}" type="datetime1">
              <a:rPr lang="en-IN"/>
              <a:pPr lvl="0"/>
              <a:t>09-08-2024</a:t>
            </a:fld>
            <a:endParaRPr lang="en-IN"/>
          </a:p>
        </p:txBody>
      </p:sp>
      <p:sp>
        <p:nvSpPr>
          <p:cNvPr id="6" name="Footer Placeholder 5">
            <a:extLst>
              <a:ext uri="{FF2B5EF4-FFF2-40B4-BE49-F238E27FC236}">
                <a16:creationId xmlns:a16="http://schemas.microsoft.com/office/drawing/2014/main" id="{99AA9737-0492-D5B2-4038-49544C2203F4}"/>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2D494B4F-D41B-2080-39D5-56B4051CC849}"/>
              </a:ext>
            </a:extLst>
          </p:cNvPr>
          <p:cNvSpPr txBox="1">
            <a:spLocks noGrp="1"/>
          </p:cNvSpPr>
          <p:nvPr>
            <p:ph type="sldNum" sz="quarter" idx="8"/>
          </p:nvPr>
        </p:nvSpPr>
        <p:spPr/>
        <p:txBody>
          <a:bodyPr/>
          <a:lstStyle>
            <a:lvl1pPr>
              <a:defRPr/>
            </a:lvl1pPr>
          </a:lstStyle>
          <a:p>
            <a:pPr lvl="0"/>
            <a:fld id="{C85A5291-9CB0-41D0-A9BA-D138E8DFACE2}" type="slidenum">
              <a:t>‹#›</a:t>
            </a:fld>
            <a:endParaRPr lang="en-IN"/>
          </a:p>
        </p:txBody>
      </p:sp>
    </p:spTree>
    <p:extLst>
      <p:ext uri="{BB962C8B-B14F-4D97-AF65-F5344CB8AC3E}">
        <p14:creationId xmlns:p14="http://schemas.microsoft.com/office/powerpoint/2010/main" val="1301114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C981-128A-786D-6862-0AEBB41B823D}"/>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6E9B661A-47F6-1E1B-768C-2C9409C0BD3E}"/>
              </a:ext>
            </a:extLst>
          </p:cNvPr>
          <p:cNvSpPr txBox="1">
            <a:spLocks noGrp="1"/>
          </p:cNvSpPr>
          <p:nvPr>
            <p:ph type="body" idx="1"/>
          </p:nvPr>
        </p:nvSpPr>
        <p:spPr>
          <a:xfrm>
            <a:off x="1103315" y="1904996"/>
            <a:ext cx="4396334"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E03D8E42-F9F0-1260-0408-68DFCD5F7A01}"/>
              </a:ext>
            </a:extLst>
          </p:cNvPr>
          <p:cNvSpPr txBox="1">
            <a:spLocks noGrp="1"/>
          </p:cNvSpPr>
          <p:nvPr>
            <p:ph idx="2"/>
          </p:nvPr>
        </p:nvSpPr>
        <p:spPr>
          <a:xfrm>
            <a:off x="1103315" y="2514600"/>
            <a:ext cx="4396334" cy="374173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185488-7803-9950-E858-083288EDF42F}"/>
              </a:ext>
            </a:extLst>
          </p:cNvPr>
          <p:cNvSpPr txBox="1">
            <a:spLocks noGrp="1"/>
          </p:cNvSpPr>
          <p:nvPr>
            <p:ph type="body" idx="3"/>
          </p:nvPr>
        </p:nvSpPr>
        <p:spPr>
          <a:xfrm>
            <a:off x="5654494" y="1904996"/>
            <a:ext cx="4396334" cy="576264"/>
          </a:xfrm>
        </p:spPr>
        <p:txBody>
          <a:bodyPr anchor="b">
            <a:noAutofit/>
          </a:bodyPr>
          <a:lstStyle>
            <a:lvl1pPr marL="0" indent="0">
              <a:buNone/>
              <a:defRPr sz="2400">
                <a:solidFill>
                  <a:srgbClr val="8AD0D6"/>
                </a:solidFill>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2F2B0492-E88F-E35E-6FF3-B9FD6D7128C2}"/>
              </a:ext>
            </a:extLst>
          </p:cNvPr>
          <p:cNvSpPr txBox="1">
            <a:spLocks noGrp="1"/>
          </p:cNvSpPr>
          <p:nvPr>
            <p:ph idx="4"/>
          </p:nvPr>
        </p:nvSpPr>
        <p:spPr>
          <a:xfrm>
            <a:off x="5654494" y="2514600"/>
            <a:ext cx="4396334" cy="374173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5F4FC-0BF3-8A52-2AE3-804173509B01}"/>
              </a:ext>
            </a:extLst>
          </p:cNvPr>
          <p:cNvSpPr txBox="1">
            <a:spLocks noGrp="1"/>
          </p:cNvSpPr>
          <p:nvPr>
            <p:ph type="dt" sz="half" idx="7"/>
          </p:nvPr>
        </p:nvSpPr>
        <p:spPr/>
        <p:txBody>
          <a:bodyPr/>
          <a:lstStyle>
            <a:lvl1pPr>
              <a:defRPr/>
            </a:lvl1pPr>
          </a:lstStyle>
          <a:p>
            <a:pPr lvl="0"/>
            <a:fld id="{9CBB0674-E1AB-494C-87D2-38399989CCAF}" type="datetime1">
              <a:rPr lang="en-IN"/>
              <a:pPr lvl="0"/>
              <a:t>09-08-2024</a:t>
            </a:fld>
            <a:endParaRPr lang="en-IN"/>
          </a:p>
        </p:txBody>
      </p:sp>
      <p:sp>
        <p:nvSpPr>
          <p:cNvPr id="8" name="Footer Placeholder 7">
            <a:extLst>
              <a:ext uri="{FF2B5EF4-FFF2-40B4-BE49-F238E27FC236}">
                <a16:creationId xmlns:a16="http://schemas.microsoft.com/office/drawing/2014/main" id="{8D3E0424-DF2C-8559-C405-80E6E02B953E}"/>
              </a:ext>
            </a:extLst>
          </p:cNvPr>
          <p:cNvSpPr txBox="1">
            <a:spLocks noGrp="1"/>
          </p:cNvSpPr>
          <p:nvPr>
            <p:ph type="ftr" sz="quarter" idx="9"/>
          </p:nvPr>
        </p:nvSpPr>
        <p:spPr/>
        <p:txBody>
          <a:bodyPr/>
          <a:lstStyle>
            <a:lvl1pPr>
              <a:defRPr/>
            </a:lvl1pPr>
          </a:lstStyle>
          <a:p>
            <a:pPr lvl="0"/>
            <a:endParaRPr lang="en-IN"/>
          </a:p>
        </p:txBody>
      </p:sp>
      <p:sp>
        <p:nvSpPr>
          <p:cNvPr id="9" name="Slide Number Placeholder 8">
            <a:extLst>
              <a:ext uri="{FF2B5EF4-FFF2-40B4-BE49-F238E27FC236}">
                <a16:creationId xmlns:a16="http://schemas.microsoft.com/office/drawing/2014/main" id="{46C0BDB8-AB91-219C-C1C4-4534CF44C8DE}"/>
              </a:ext>
            </a:extLst>
          </p:cNvPr>
          <p:cNvSpPr txBox="1">
            <a:spLocks noGrp="1"/>
          </p:cNvSpPr>
          <p:nvPr>
            <p:ph type="sldNum" sz="quarter" idx="8"/>
          </p:nvPr>
        </p:nvSpPr>
        <p:spPr/>
        <p:txBody>
          <a:bodyPr/>
          <a:lstStyle>
            <a:lvl1pPr>
              <a:defRPr/>
            </a:lvl1pPr>
          </a:lstStyle>
          <a:p>
            <a:pPr lvl="0"/>
            <a:fld id="{6FB09CD3-FCF3-4154-9E91-E10791A31739}" type="slidenum">
              <a:t>‹#›</a:t>
            </a:fld>
            <a:endParaRPr lang="en-IN"/>
          </a:p>
        </p:txBody>
      </p:sp>
    </p:spTree>
    <p:extLst>
      <p:ext uri="{BB962C8B-B14F-4D97-AF65-F5344CB8AC3E}">
        <p14:creationId xmlns:p14="http://schemas.microsoft.com/office/powerpoint/2010/main" val="3144367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23BF-A3D2-9568-B455-C406CFCEBD04}"/>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E5A172C8-7B56-BEC7-DD04-C5819272625A}"/>
              </a:ext>
            </a:extLst>
          </p:cNvPr>
          <p:cNvSpPr txBox="1">
            <a:spLocks noGrp="1"/>
          </p:cNvSpPr>
          <p:nvPr>
            <p:ph type="dt" sz="half" idx="7"/>
          </p:nvPr>
        </p:nvSpPr>
        <p:spPr/>
        <p:txBody>
          <a:bodyPr/>
          <a:lstStyle>
            <a:lvl1pPr>
              <a:defRPr/>
            </a:lvl1pPr>
          </a:lstStyle>
          <a:p>
            <a:pPr lvl="0"/>
            <a:fld id="{64EBAE06-6515-4A2E-8986-E8E7FA062707}" type="datetime1">
              <a:rPr lang="en-IN"/>
              <a:pPr lvl="0"/>
              <a:t>09-08-2024</a:t>
            </a:fld>
            <a:endParaRPr lang="en-IN"/>
          </a:p>
        </p:txBody>
      </p:sp>
      <p:sp>
        <p:nvSpPr>
          <p:cNvPr id="4" name="Footer Placeholder 3">
            <a:extLst>
              <a:ext uri="{FF2B5EF4-FFF2-40B4-BE49-F238E27FC236}">
                <a16:creationId xmlns:a16="http://schemas.microsoft.com/office/drawing/2014/main" id="{1C864806-73BF-F349-C4BA-1EF776897EAB}"/>
              </a:ext>
            </a:extLst>
          </p:cNvPr>
          <p:cNvSpPr txBox="1">
            <a:spLocks noGrp="1"/>
          </p:cNvSpPr>
          <p:nvPr>
            <p:ph type="ftr" sz="quarter" idx="9"/>
          </p:nvPr>
        </p:nvSpPr>
        <p:spPr/>
        <p:txBody>
          <a:bodyPr/>
          <a:lstStyle>
            <a:lvl1pPr>
              <a:defRPr/>
            </a:lvl1pPr>
          </a:lstStyle>
          <a:p>
            <a:pPr lvl="0"/>
            <a:endParaRPr lang="en-IN"/>
          </a:p>
        </p:txBody>
      </p:sp>
      <p:sp>
        <p:nvSpPr>
          <p:cNvPr id="5" name="Slide Number Placeholder 4">
            <a:extLst>
              <a:ext uri="{FF2B5EF4-FFF2-40B4-BE49-F238E27FC236}">
                <a16:creationId xmlns:a16="http://schemas.microsoft.com/office/drawing/2014/main" id="{72671C73-6B51-2155-A6E1-62D5959474BC}"/>
              </a:ext>
            </a:extLst>
          </p:cNvPr>
          <p:cNvSpPr txBox="1">
            <a:spLocks noGrp="1"/>
          </p:cNvSpPr>
          <p:nvPr>
            <p:ph type="sldNum" sz="quarter" idx="8"/>
          </p:nvPr>
        </p:nvSpPr>
        <p:spPr/>
        <p:txBody>
          <a:bodyPr/>
          <a:lstStyle>
            <a:lvl1pPr>
              <a:defRPr/>
            </a:lvl1pPr>
          </a:lstStyle>
          <a:p>
            <a:pPr lvl="0"/>
            <a:fld id="{FACD171D-9B82-4985-B868-8B8DB49381BB}" type="slidenum">
              <a:t>‹#›</a:t>
            </a:fld>
            <a:endParaRPr lang="en-IN"/>
          </a:p>
        </p:txBody>
      </p:sp>
    </p:spTree>
    <p:extLst>
      <p:ext uri="{BB962C8B-B14F-4D97-AF65-F5344CB8AC3E}">
        <p14:creationId xmlns:p14="http://schemas.microsoft.com/office/powerpoint/2010/main" val="374183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D925E2-691B-E00F-E740-9152F616D836}"/>
              </a:ext>
            </a:extLst>
          </p:cNvPr>
          <p:cNvSpPr txBox="1">
            <a:spLocks noGrp="1"/>
          </p:cNvSpPr>
          <p:nvPr>
            <p:ph type="dt" sz="half" idx="7"/>
          </p:nvPr>
        </p:nvSpPr>
        <p:spPr/>
        <p:txBody>
          <a:bodyPr/>
          <a:lstStyle>
            <a:lvl1pPr>
              <a:defRPr/>
            </a:lvl1pPr>
          </a:lstStyle>
          <a:p>
            <a:pPr lvl="0"/>
            <a:fld id="{8ACD6E64-2002-46B9-AA93-E0E331B45FCF}" type="datetime1">
              <a:rPr lang="en-IN"/>
              <a:pPr lvl="0"/>
              <a:t>09-08-2024</a:t>
            </a:fld>
            <a:endParaRPr lang="en-IN"/>
          </a:p>
        </p:txBody>
      </p:sp>
      <p:sp>
        <p:nvSpPr>
          <p:cNvPr id="3" name="Footer Placeholder 2">
            <a:extLst>
              <a:ext uri="{FF2B5EF4-FFF2-40B4-BE49-F238E27FC236}">
                <a16:creationId xmlns:a16="http://schemas.microsoft.com/office/drawing/2014/main" id="{D76E683A-A93C-C0D1-6E3D-6E3EE11854D6}"/>
              </a:ext>
            </a:extLst>
          </p:cNvPr>
          <p:cNvSpPr txBox="1">
            <a:spLocks noGrp="1"/>
          </p:cNvSpPr>
          <p:nvPr>
            <p:ph type="ftr" sz="quarter" idx="9"/>
          </p:nvPr>
        </p:nvSpPr>
        <p:spPr/>
        <p:txBody>
          <a:bodyPr/>
          <a:lstStyle>
            <a:lvl1pPr>
              <a:defRPr/>
            </a:lvl1pPr>
          </a:lstStyle>
          <a:p>
            <a:pPr lvl="0"/>
            <a:endParaRPr lang="en-IN"/>
          </a:p>
        </p:txBody>
      </p:sp>
      <p:sp>
        <p:nvSpPr>
          <p:cNvPr id="4" name="Slide Number Placeholder 3">
            <a:extLst>
              <a:ext uri="{FF2B5EF4-FFF2-40B4-BE49-F238E27FC236}">
                <a16:creationId xmlns:a16="http://schemas.microsoft.com/office/drawing/2014/main" id="{18C227A0-F492-6652-CFFD-E9C7CC00F300}"/>
              </a:ext>
            </a:extLst>
          </p:cNvPr>
          <p:cNvSpPr txBox="1">
            <a:spLocks noGrp="1"/>
          </p:cNvSpPr>
          <p:nvPr>
            <p:ph type="sldNum" sz="quarter" idx="8"/>
          </p:nvPr>
        </p:nvSpPr>
        <p:spPr/>
        <p:txBody>
          <a:bodyPr/>
          <a:lstStyle>
            <a:lvl1pPr>
              <a:defRPr/>
            </a:lvl1pPr>
          </a:lstStyle>
          <a:p>
            <a:pPr lvl="0"/>
            <a:fld id="{82B259A5-781A-459C-BBD9-E311FC736431}" type="slidenum">
              <a:t>‹#›</a:t>
            </a:fld>
            <a:endParaRPr lang="en-IN"/>
          </a:p>
        </p:txBody>
      </p:sp>
    </p:spTree>
    <p:extLst>
      <p:ext uri="{BB962C8B-B14F-4D97-AF65-F5344CB8AC3E}">
        <p14:creationId xmlns:p14="http://schemas.microsoft.com/office/powerpoint/2010/main" val="171493862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0EE6-300D-3606-60D8-C3A13DF0904B}"/>
              </a:ext>
            </a:extLst>
          </p:cNvPr>
          <p:cNvSpPr txBox="1">
            <a:spLocks noGrp="1"/>
          </p:cNvSpPr>
          <p:nvPr>
            <p:ph type="title"/>
          </p:nvPr>
        </p:nvSpPr>
        <p:spPr>
          <a:xfrm>
            <a:off x="1154951" y="1447796"/>
            <a:ext cx="3401065" cy="1447796"/>
          </a:xfrm>
        </p:spPr>
        <p:txBody>
          <a:bodyPr anchor="b"/>
          <a:lstStyle>
            <a:lvl1pPr>
              <a:defRPr sz="2400"/>
            </a:lvl1pPr>
          </a:lstStyle>
          <a:p>
            <a:pPr lvl="0"/>
            <a:r>
              <a:rPr lang="en-US"/>
              <a:t>Click to edit Master title style</a:t>
            </a:r>
          </a:p>
        </p:txBody>
      </p:sp>
      <p:sp>
        <p:nvSpPr>
          <p:cNvPr id="3" name="Content Placeholder 2">
            <a:extLst>
              <a:ext uri="{FF2B5EF4-FFF2-40B4-BE49-F238E27FC236}">
                <a16:creationId xmlns:a16="http://schemas.microsoft.com/office/drawing/2014/main" id="{E25E9102-EE44-4305-B68E-756774DEC1DB}"/>
              </a:ext>
            </a:extLst>
          </p:cNvPr>
          <p:cNvSpPr txBox="1">
            <a:spLocks noGrp="1"/>
          </p:cNvSpPr>
          <p:nvPr>
            <p:ph idx="1"/>
          </p:nvPr>
        </p:nvSpPr>
        <p:spPr>
          <a:xfrm>
            <a:off x="4784616" y="1447796"/>
            <a:ext cx="5195995" cy="4572000"/>
          </a:xfrm>
        </p:spPr>
        <p:txBody>
          <a:bodyPr anchor="ct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D6422B-04A4-248B-62AE-5863EF8B48A2}"/>
              </a:ext>
            </a:extLst>
          </p:cNvPr>
          <p:cNvSpPr txBox="1">
            <a:spLocks noGrp="1"/>
          </p:cNvSpPr>
          <p:nvPr>
            <p:ph type="body" idx="2"/>
          </p:nvPr>
        </p:nvSpPr>
        <p:spPr>
          <a:xfrm>
            <a:off x="1154951" y="3129277"/>
            <a:ext cx="3401065" cy="2895603"/>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9211B462-A429-D636-A121-87656EB4A246}"/>
              </a:ext>
            </a:extLst>
          </p:cNvPr>
          <p:cNvSpPr txBox="1">
            <a:spLocks noGrp="1"/>
          </p:cNvSpPr>
          <p:nvPr>
            <p:ph type="dt" sz="half" idx="7"/>
          </p:nvPr>
        </p:nvSpPr>
        <p:spPr/>
        <p:txBody>
          <a:bodyPr/>
          <a:lstStyle>
            <a:lvl1pPr>
              <a:defRPr/>
            </a:lvl1pPr>
          </a:lstStyle>
          <a:p>
            <a:pPr lvl="0"/>
            <a:fld id="{2D9B85E6-E45E-4C34-9B72-64B9B01D762C}" type="datetime1">
              <a:rPr lang="en-IN"/>
              <a:pPr lvl="0"/>
              <a:t>09-08-2024</a:t>
            </a:fld>
            <a:endParaRPr lang="en-IN"/>
          </a:p>
        </p:txBody>
      </p:sp>
      <p:sp>
        <p:nvSpPr>
          <p:cNvPr id="6" name="Footer Placeholder 5">
            <a:extLst>
              <a:ext uri="{FF2B5EF4-FFF2-40B4-BE49-F238E27FC236}">
                <a16:creationId xmlns:a16="http://schemas.microsoft.com/office/drawing/2014/main" id="{33C9C6BA-0F52-2715-1B84-754E9C18334F}"/>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711BC767-FC17-D369-5F8D-E5A80A61E953}"/>
              </a:ext>
            </a:extLst>
          </p:cNvPr>
          <p:cNvSpPr txBox="1">
            <a:spLocks noGrp="1"/>
          </p:cNvSpPr>
          <p:nvPr>
            <p:ph type="sldNum" sz="quarter" idx="8"/>
          </p:nvPr>
        </p:nvSpPr>
        <p:spPr/>
        <p:txBody>
          <a:bodyPr/>
          <a:lstStyle>
            <a:lvl1pPr>
              <a:defRPr/>
            </a:lvl1pPr>
          </a:lstStyle>
          <a:p>
            <a:pPr lvl="0"/>
            <a:fld id="{04686B7C-DBFC-4079-9F0A-361CE3CF984E}" type="slidenum">
              <a:t>‹#›</a:t>
            </a:fld>
            <a:endParaRPr lang="en-IN"/>
          </a:p>
        </p:txBody>
      </p:sp>
    </p:spTree>
    <p:extLst>
      <p:ext uri="{BB962C8B-B14F-4D97-AF65-F5344CB8AC3E}">
        <p14:creationId xmlns:p14="http://schemas.microsoft.com/office/powerpoint/2010/main" val="1383174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F25B-76EE-196E-CAF2-A6426B0FF357}"/>
              </a:ext>
            </a:extLst>
          </p:cNvPr>
          <p:cNvSpPr txBox="1">
            <a:spLocks noGrp="1"/>
          </p:cNvSpPr>
          <p:nvPr>
            <p:ph type="title"/>
          </p:nvPr>
        </p:nvSpPr>
        <p:spPr>
          <a:xfrm>
            <a:off x="1153908" y="1854192"/>
            <a:ext cx="5092906" cy="1574807"/>
          </a:xfrm>
        </p:spPr>
        <p:txBody>
          <a:bodyPr anchor="b">
            <a:normAutofit/>
          </a:bodyPr>
          <a:lstStyle>
            <a:lvl1pPr>
              <a:defRPr sz="3600"/>
            </a:lvl1pPr>
          </a:lstStyle>
          <a:p>
            <a:pPr lvl="0"/>
            <a:r>
              <a:rPr lang="en-US"/>
              <a:t>Click to edit Master title style</a:t>
            </a:r>
          </a:p>
        </p:txBody>
      </p:sp>
      <p:sp>
        <p:nvSpPr>
          <p:cNvPr id="3" name="Picture Placeholder 2">
            <a:extLst>
              <a:ext uri="{FF2B5EF4-FFF2-40B4-BE49-F238E27FC236}">
                <a16:creationId xmlns:a16="http://schemas.microsoft.com/office/drawing/2014/main" id="{E62597AC-E2AB-D34D-38C4-DC5B34D40E20}"/>
              </a:ext>
            </a:extLst>
          </p:cNvPr>
          <p:cNvSpPr txBox="1">
            <a:spLocks noGrp="1"/>
          </p:cNvSpPr>
          <p:nvPr>
            <p:ph type="pic" idx="1"/>
          </p:nvPr>
        </p:nvSpPr>
        <p:spPr>
          <a:xfrm>
            <a:off x="6949549" y="1143000"/>
            <a:ext cx="3200400" cy="4572000"/>
          </a:xfrm>
          <a:effectLst>
            <a:outerShdw dist="50804" dir="5400000" algn="tl">
              <a:srgbClr val="000000">
                <a:alpha val="43000"/>
              </a:srgbClr>
            </a:outerShdw>
          </a:effectLst>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052A9922-60AC-1D89-C9B3-346251B990B2}"/>
              </a:ext>
            </a:extLst>
          </p:cNvPr>
          <p:cNvSpPr txBox="1">
            <a:spLocks noGrp="1"/>
          </p:cNvSpPr>
          <p:nvPr>
            <p:ph type="body" idx="2"/>
          </p:nvPr>
        </p:nvSpPr>
        <p:spPr>
          <a:xfrm>
            <a:off x="1154951" y="3657600"/>
            <a:ext cx="5084978" cy="1371600"/>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544FC45F-37A5-F45A-F1C2-90533B5F1FE0}"/>
              </a:ext>
            </a:extLst>
          </p:cNvPr>
          <p:cNvSpPr txBox="1">
            <a:spLocks noGrp="1"/>
          </p:cNvSpPr>
          <p:nvPr>
            <p:ph type="dt" sz="half" idx="7"/>
          </p:nvPr>
        </p:nvSpPr>
        <p:spPr/>
        <p:txBody>
          <a:bodyPr/>
          <a:lstStyle>
            <a:lvl1pPr>
              <a:defRPr/>
            </a:lvl1pPr>
          </a:lstStyle>
          <a:p>
            <a:pPr lvl="0"/>
            <a:fld id="{F2BEAF04-FCEB-45C1-AC49-F2A6C0D7AAEA}" type="datetime1">
              <a:rPr lang="en-IN"/>
              <a:pPr lvl="0"/>
              <a:t>09-08-2024</a:t>
            </a:fld>
            <a:endParaRPr lang="en-IN"/>
          </a:p>
        </p:txBody>
      </p:sp>
      <p:sp>
        <p:nvSpPr>
          <p:cNvPr id="6" name="Footer Placeholder 5">
            <a:extLst>
              <a:ext uri="{FF2B5EF4-FFF2-40B4-BE49-F238E27FC236}">
                <a16:creationId xmlns:a16="http://schemas.microsoft.com/office/drawing/2014/main" id="{FAF3F6AF-A65C-ABFA-77BC-7005BE37A899}"/>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10A602C7-985D-DE83-EBAF-DDAF8CABF796}"/>
              </a:ext>
            </a:extLst>
          </p:cNvPr>
          <p:cNvSpPr txBox="1">
            <a:spLocks noGrp="1"/>
          </p:cNvSpPr>
          <p:nvPr>
            <p:ph type="sldNum" sz="quarter" idx="8"/>
          </p:nvPr>
        </p:nvSpPr>
        <p:spPr/>
        <p:txBody>
          <a:bodyPr/>
          <a:lstStyle>
            <a:lvl1pPr>
              <a:defRPr/>
            </a:lvl1pPr>
          </a:lstStyle>
          <a:p>
            <a:pPr lvl="0"/>
            <a:fld id="{E888B087-3EA0-46E0-920A-19B1A4B36673}" type="slidenum">
              <a:t>‹#›</a:t>
            </a:fld>
            <a:endParaRPr lang="en-IN"/>
          </a:p>
        </p:txBody>
      </p:sp>
    </p:spTree>
    <p:extLst>
      <p:ext uri="{BB962C8B-B14F-4D97-AF65-F5344CB8AC3E}">
        <p14:creationId xmlns:p14="http://schemas.microsoft.com/office/powerpoint/2010/main" val="316324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D1AB2DE3-EAC4-78CA-6F12-6AE1A4B8B9FC}"/>
              </a:ext>
            </a:extLst>
          </p:cNvPr>
          <p:cNvPicPr>
            <a:picLocks noChangeAspect="1"/>
          </p:cNvPicPr>
          <p:nvPr/>
        </p:nvPicPr>
        <p:blipFill>
          <a:blip r:embed="rId20" cstate="screen">
            <a:extLst>
              <a:ext uri="{28A0092B-C50C-407E-A947-70E740481C1C}">
                <a14:useLocalDpi xmlns:a14="http://schemas.microsoft.com/office/drawing/2010/main"/>
              </a:ext>
            </a:extLst>
          </a:blip>
          <a:srcRect l="3613"/>
          <a:stretch>
            <a:fillRect/>
          </a:stretch>
        </p:blipFill>
        <p:spPr>
          <a:xfrm>
            <a:off x="0" y="2669682"/>
            <a:ext cx="4037011" cy="4188317"/>
          </a:xfrm>
          <a:prstGeom prst="rect">
            <a:avLst/>
          </a:prstGeom>
          <a:noFill/>
          <a:ln cap="flat">
            <a:noFill/>
          </a:ln>
        </p:spPr>
      </p:pic>
      <p:pic>
        <p:nvPicPr>
          <p:cNvPr id="3" name="Picture 6">
            <a:extLst>
              <a:ext uri="{FF2B5EF4-FFF2-40B4-BE49-F238E27FC236}">
                <a16:creationId xmlns:a16="http://schemas.microsoft.com/office/drawing/2014/main" id="{6AC4B7DC-0AF5-E9EE-113D-92CF60DE39C1}"/>
              </a:ext>
            </a:extLst>
          </p:cNvPr>
          <p:cNvPicPr>
            <a:picLocks noChangeAspect="1"/>
          </p:cNvPicPr>
          <p:nvPr/>
        </p:nvPicPr>
        <p:blipFill>
          <a:blip r:embed="rId21" cstate="screen">
            <a:extLst>
              <a:ext uri="{28A0092B-C50C-407E-A947-70E740481C1C}">
                <a14:useLocalDpi xmlns:a14="http://schemas.microsoft.com/office/drawing/2010/main"/>
              </a:ext>
            </a:extLst>
          </a:blip>
          <a:srcRect l="35640"/>
          <a:stretch>
            <a:fillRect/>
          </a:stretch>
        </p:blipFill>
        <p:spPr>
          <a:xfrm>
            <a:off x="0" y="2892347"/>
            <a:ext cx="1522411" cy="2365452"/>
          </a:xfrm>
          <a:prstGeom prst="rect">
            <a:avLst/>
          </a:prstGeom>
          <a:noFill/>
          <a:ln cap="flat">
            <a:noFill/>
          </a:ln>
        </p:spPr>
      </p:pic>
      <p:sp>
        <p:nvSpPr>
          <p:cNvPr id="4" name="Oval 15">
            <a:extLst>
              <a:ext uri="{FF2B5EF4-FFF2-40B4-BE49-F238E27FC236}">
                <a16:creationId xmlns:a16="http://schemas.microsoft.com/office/drawing/2014/main" id="{C86E1A25-4586-1C7F-B596-F5E4CC45F676}"/>
              </a:ext>
            </a:extLst>
          </p:cNvPr>
          <p:cNvSpPr/>
          <p:nvPr/>
        </p:nvSpPr>
        <p:spPr>
          <a:xfrm>
            <a:off x="8609011" y="1676396"/>
            <a:ext cx="2819396" cy="28193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gradFill>
            <a:gsLst>
              <a:gs pos="0">
                <a:srgbClr val="50B9C1">
                  <a:alpha val="7000"/>
                </a:srgbClr>
              </a:gs>
              <a:gs pos="100000">
                <a:srgbClr val="50B9C1">
                  <a:alpha val="6000"/>
                </a:srgbClr>
              </a:gs>
            </a:gsLst>
            <a:path path="circle">
              <a:fillToRect l="50000" t="50000" r="50000" b="50000"/>
            </a:path>
          </a:gra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pic>
        <p:nvPicPr>
          <p:cNvPr id="5" name="Picture 8">
            <a:extLst>
              <a:ext uri="{FF2B5EF4-FFF2-40B4-BE49-F238E27FC236}">
                <a16:creationId xmlns:a16="http://schemas.microsoft.com/office/drawing/2014/main" id="{6AD6E511-83F0-0B0E-A95C-8EB7A2891364}"/>
              </a:ext>
            </a:extLst>
          </p:cNvPr>
          <p:cNvPicPr>
            <a:picLocks noChangeAspect="1"/>
          </p:cNvPicPr>
          <p:nvPr/>
        </p:nvPicPr>
        <p:blipFill>
          <a:blip r:embed="rId22" cstate="screen">
            <a:extLst>
              <a:ext uri="{28A0092B-C50C-407E-A947-70E740481C1C}">
                <a14:useLocalDpi xmlns:a14="http://schemas.microsoft.com/office/drawing/2010/main"/>
              </a:ext>
            </a:extLst>
          </a:blip>
          <a:srcRect t="28813"/>
          <a:stretch>
            <a:fillRect/>
          </a:stretch>
        </p:blipFill>
        <p:spPr>
          <a:xfrm>
            <a:off x="7999408" y="0"/>
            <a:ext cx="1603391" cy="1141408"/>
          </a:xfrm>
          <a:prstGeom prst="rect">
            <a:avLst/>
          </a:prstGeom>
          <a:noFill/>
          <a:ln cap="flat">
            <a:noFill/>
          </a:ln>
        </p:spPr>
      </p:pic>
      <p:pic>
        <p:nvPicPr>
          <p:cNvPr id="6" name="Picture 9">
            <a:extLst>
              <a:ext uri="{FF2B5EF4-FFF2-40B4-BE49-F238E27FC236}">
                <a16:creationId xmlns:a16="http://schemas.microsoft.com/office/drawing/2014/main" id="{B7B3BFC8-9286-E15A-DDA5-A0EB860BB13A}"/>
              </a:ext>
            </a:extLst>
          </p:cNvPr>
          <p:cNvPicPr>
            <a:picLocks noChangeAspect="1"/>
          </p:cNvPicPr>
          <p:nvPr/>
        </p:nvPicPr>
        <p:blipFill>
          <a:blip r:embed="rId23" cstate="screen">
            <a:extLst>
              <a:ext uri="{28A0092B-C50C-407E-A947-70E740481C1C}">
                <a14:useLocalDpi xmlns:a14="http://schemas.microsoft.com/office/drawing/2010/main"/>
              </a:ext>
            </a:extLst>
          </a:blip>
          <a:srcRect b="23320"/>
          <a:stretch>
            <a:fillRect/>
          </a:stretch>
        </p:blipFill>
        <p:spPr>
          <a:xfrm>
            <a:off x="8605875" y="6096003"/>
            <a:ext cx="993733" cy="761996"/>
          </a:xfrm>
          <a:prstGeom prst="rect">
            <a:avLst/>
          </a:prstGeom>
          <a:noFill/>
          <a:ln cap="flat">
            <a:noFill/>
          </a:ln>
        </p:spPr>
      </p:pic>
      <p:sp>
        <p:nvSpPr>
          <p:cNvPr id="7" name="Rectangle 13">
            <a:extLst>
              <a:ext uri="{FF2B5EF4-FFF2-40B4-BE49-F238E27FC236}">
                <a16:creationId xmlns:a16="http://schemas.microsoft.com/office/drawing/2014/main" id="{CEB52FF3-81F3-7D43-C7F1-8D22FA2FACBB}"/>
              </a:ext>
            </a:extLst>
          </p:cNvPr>
          <p:cNvSpPr/>
          <p:nvPr/>
        </p:nvSpPr>
        <p:spPr>
          <a:xfrm>
            <a:off x="10437811" y="0"/>
            <a:ext cx="685800" cy="1143000"/>
          </a:xfrm>
          <a:prstGeom prst="rect">
            <a:avLst/>
          </a:prstGeom>
          <a:solidFill>
            <a:srgbClr val="B01513"/>
          </a:solidFill>
          <a:ln cap="flat">
            <a:noFill/>
            <a:prstDash val="solid"/>
          </a:ln>
          <a:effectLst>
            <a:outerShdw dist="25402" dir="5400000" algn="tl">
              <a:srgbClr val="000000">
                <a:alpha val="45000"/>
              </a:srgbClr>
            </a:outerShdw>
          </a:effectLst>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sp>
        <p:nvSpPr>
          <p:cNvPr id="8" name="Title Placeholder 1">
            <a:extLst>
              <a:ext uri="{FF2B5EF4-FFF2-40B4-BE49-F238E27FC236}">
                <a16:creationId xmlns:a16="http://schemas.microsoft.com/office/drawing/2014/main" id="{8522AC39-20AF-1734-6D12-F83C660F9EB4}"/>
              </a:ext>
            </a:extLst>
          </p:cNvPr>
          <p:cNvSpPr txBox="1">
            <a:spLocks noGrp="1"/>
          </p:cNvSpPr>
          <p:nvPr>
            <p:ph type="title"/>
          </p:nvPr>
        </p:nvSpPr>
        <p:spPr>
          <a:xfrm>
            <a:off x="646115" y="452719"/>
            <a:ext cx="9404722" cy="1400531"/>
          </a:xfrm>
          <a:prstGeom prst="rect">
            <a:avLst/>
          </a:prstGeom>
          <a:noFill/>
          <a:ln>
            <a:noFill/>
          </a:ln>
        </p:spPr>
        <p:txBody>
          <a:bodyPr vert="horz" wrap="square" lIns="91440" tIns="45720" rIns="91440" bIns="45720" anchor="t" anchorCtr="0" compatLnSpc="1">
            <a:noAutofit/>
          </a:bodyPr>
          <a:lstStyle/>
          <a:p>
            <a:pPr lvl="0"/>
            <a:r>
              <a:rPr lang="en-US"/>
              <a:t>Click to edit Master title style</a:t>
            </a:r>
          </a:p>
        </p:txBody>
      </p:sp>
      <p:sp>
        <p:nvSpPr>
          <p:cNvPr id="9" name="Text Placeholder 2">
            <a:extLst>
              <a:ext uri="{FF2B5EF4-FFF2-40B4-BE49-F238E27FC236}">
                <a16:creationId xmlns:a16="http://schemas.microsoft.com/office/drawing/2014/main" id="{CA2D907A-799B-F207-25BE-E152927C3052}"/>
              </a:ext>
            </a:extLst>
          </p:cNvPr>
          <p:cNvSpPr txBox="1">
            <a:spLocks noGrp="1"/>
          </p:cNvSpPr>
          <p:nvPr>
            <p:ph type="body" idx="1"/>
          </p:nvPr>
        </p:nvSpPr>
        <p:spPr>
          <a:xfrm>
            <a:off x="1103315" y="2052919"/>
            <a:ext cx="8946544" cy="4195477"/>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63E5B88-A790-116C-51E3-9856733E1B3A}"/>
              </a:ext>
            </a:extLst>
          </p:cNvPr>
          <p:cNvSpPr txBox="1">
            <a:spLocks noGrp="1"/>
          </p:cNvSpPr>
          <p:nvPr>
            <p:ph type="dt" sz="half" idx="2"/>
          </p:nvPr>
        </p:nvSpPr>
        <p:spPr>
          <a:xfrm rot="5400013">
            <a:off x="10155637" y="1790697"/>
            <a:ext cx="990596" cy="304796"/>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IN" sz="1100" b="0" i="0" u="none" strike="noStrike" kern="1200" cap="none" spc="0" baseline="0">
                <a:solidFill>
                  <a:srgbClr val="FFFFFF"/>
                </a:solidFill>
                <a:uFillTx/>
                <a:latin typeface="Century Gothic"/>
              </a:defRPr>
            </a:lvl1pPr>
          </a:lstStyle>
          <a:p>
            <a:pPr lvl="0"/>
            <a:fld id="{78D02FB5-DF88-4D6D-8A44-499636290B13}" type="datetime1">
              <a:rPr lang="en-IN"/>
              <a:pPr lvl="0"/>
              <a:t>09-08-2024</a:t>
            </a:fld>
            <a:endParaRPr lang="en-IN"/>
          </a:p>
        </p:txBody>
      </p:sp>
      <p:sp>
        <p:nvSpPr>
          <p:cNvPr id="11" name="Footer Placeholder 4">
            <a:extLst>
              <a:ext uri="{FF2B5EF4-FFF2-40B4-BE49-F238E27FC236}">
                <a16:creationId xmlns:a16="http://schemas.microsoft.com/office/drawing/2014/main" id="{1010A342-953C-912C-51DE-C7AFB907482D}"/>
              </a:ext>
            </a:extLst>
          </p:cNvPr>
          <p:cNvSpPr txBox="1">
            <a:spLocks noGrp="1"/>
          </p:cNvSpPr>
          <p:nvPr>
            <p:ph type="ftr" sz="quarter" idx="3"/>
          </p:nvPr>
        </p:nvSpPr>
        <p:spPr>
          <a:xfrm rot="5400013">
            <a:off x="8951559" y="3225295"/>
            <a:ext cx="3859792" cy="304796"/>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IN" sz="1100" b="0" i="0" u="none" strike="noStrike" kern="1200" cap="none" spc="0" baseline="0">
                <a:solidFill>
                  <a:srgbClr val="FFFFFF"/>
                </a:solidFill>
                <a:uFillTx/>
                <a:latin typeface="Century Gothic"/>
              </a:defRPr>
            </a:lvl1pPr>
          </a:lstStyle>
          <a:p>
            <a:pPr lvl="0"/>
            <a:endParaRPr lang="en-IN"/>
          </a:p>
        </p:txBody>
      </p:sp>
      <p:sp>
        <p:nvSpPr>
          <p:cNvPr id="12" name="Slide Number Placeholder 5">
            <a:extLst>
              <a:ext uri="{FF2B5EF4-FFF2-40B4-BE49-F238E27FC236}">
                <a16:creationId xmlns:a16="http://schemas.microsoft.com/office/drawing/2014/main" id="{1FC7F2D1-EBD8-4EA5-CCDE-F2D6D789D5B8}"/>
              </a:ext>
            </a:extLst>
          </p:cNvPr>
          <p:cNvSpPr txBox="1">
            <a:spLocks noGrp="1"/>
          </p:cNvSpPr>
          <p:nvPr>
            <p:ph type="sldNum" sz="quarter" idx="4"/>
          </p:nvPr>
        </p:nvSpPr>
        <p:spPr>
          <a:xfrm>
            <a:off x="10352544" y="295726"/>
            <a:ext cx="838203" cy="767684"/>
          </a:xfrm>
          <a:prstGeom prst="rect">
            <a:avLst/>
          </a:prstGeom>
          <a:noFill/>
          <a:ln>
            <a:noFill/>
          </a:ln>
        </p:spPr>
        <p:txBody>
          <a:bodyPr vert="horz" wrap="square" lIns="91440" tIns="45720" rIns="91440" bIns="45720" anchor="b" anchorCtr="1" compatLnSpc="1">
            <a:noAutofit/>
          </a:bodyPr>
          <a:lstStyle>
            <a:lvl1pPr marL="0" marR="0" lvl="0" indent="0" algn="ctr" defTabSz="457200" rtl="0" fontAlgn="auto" hangingPunct="1">
              <a:lnSpc>
                <a:spcPct val="100000"/>
              </a:lnSpc>
              <a:spcBef>
                <a:spcPts val="0"/>
              </a:spcBef>
              <a:spcAft>
                <a:spcPts val="0"/>
              </a:spcAft>
              <a:buNone/>
              <a:tabLst/>
              <a:defRPr lang="en-IN" sz="2800" b="0" i="0" u="none" strike="noStrike" kern="1200" cap="none" spc="0" baseline="0">
                <a:solidFill>
                  <a:srgbClr val="FFFFFF"/>
                </a:solidFill>
                <a:uFillTx/>
                <a:latin typeface="Century Gothic"/>
              </a:defRPr>
            </a:lvl1pPr>
          </a:lstStyle>
          <a:p>
            <a:pPr lvl="0"/>
            <a:fld id="{5F908F5D-EFB3-4019-AF50-5D8A6AEF22AD}" type="slidenum">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marL="0" marR="0" lvl="0" indent="0" algn="l" defTabSz="457200" rtl="0" fontAlgn="auto" hangingPunct="1">
        <a:lnSpc>
          <a:spcPct val="100000"/>
        </a:lnSpc>
        <a:spcBef>
          <a:spcPts val="0"/>
        </a:spcBef>
        <a:spcAft>
          <a:spcPts val="0"/>
        </a:spcAft>
        <a:buNone/>
        <a:tabLst/>
        <a:defRPr lang="en-US" sz="4200" b="0" i="0" u="none" strike="noStrike" kern="1200" cap="none" spc="0" baseline="0">
          <a:solidFill>
            <a:srgbClr val="EBEBE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en-US"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en-US"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en-US"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pano.ai/" TargetMode="External"/><Relationship Id="rId3" Type="http://schemas.openxmlformats.org/officeDocument/2006/relationships/hyperlink" Target="https://ourworldindata.org/wildfires" TargetMode="External"/><Relationship Id="rId7" Type="http://schemas.openxmlformats.org/officeDocument/2006/relationships/hyperlink" Target="https://sites.research.google/wildfires/#Wildfire-simulation"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esriuk.com/en-gb/disaster-response/disasters/wildfires" TargetMode="External"/><Relationship Id="rId5" Type="http://schemas.openxmlformats.org/officeDocument/2006/relationships/hyperlink" Target="https://www.omdena.com/blog/stop-wildfires" TargetMode="External"/><Relationship Id="rId10" Type="http://schemas.openxmlformats.org/officeDocument/2006/relationships/hyperlink" Target="https://news.sky.com/video/california-wildfire-regains-strength-and-continues-to-grow-13192653" TargetMode="External"/><Relationship Id="rId4" Type="http://schemas.openxmlformats.org/officeDocument/2006/relationships/hyperlink" Target="https://www.mdpi.com/2571-6255/6/4/169" TargetMode="External"/><Relationship Id="rId9" Type="http://schemas.openxmlformats.org/officeDocument/2006/relationships/hyperlink" Target="https://wildfiretoday.com/2024/08/08/extreme-crete-wildfire-evacuations-greece-agia-paraske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lh3.googleusercontent.com/x_p0jHtHv-QhNBwzIeZ73Fx8t6rV5l1E__O4EZPrshc0v5qCeDmZQ-k8ICit_6ft05_2yb76EH3PeQbuUokVwhFd9zbPoatKqgwNJyCM=w2880-e365-pa-n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155558D-6E97-6BC0-FAFF-16BDDE93082E}"/>
              </a:ext>
            </a:extLst>
          </p:cNvPr>
          <p:cNvSpPr txBox="1">
            <a:spLocks noGrp="1"/>
          </p:cNvSpPr>
          <p:nvPr>
            <p:ph type="subTitle" idx="1"/>
          </p:nvPr>
        </p:nvSpPr>
        <p:spPr>
          <a:xfrm>
            <a:off x="613507" y="107615"/>
            <a:ext cx="10308497" cy="600888"/>
          </a:xfrm>
        </p:spPr>
        <p:txBody>
          <a:bodyPr>
            <a:noAutofit/>
          </a:bodyPr>
          <a:lstStyle/>
          <a:p>
            <a:pPr lvl="0"/>
            <a:r>
              <a:rPr lang="en-IN" sz="3600" i="1" u="sng">
                <a:solidFill>
                  <a:srgbClr val="4EC5D2"/>
                </a:solidFill>
              </a:rPr>
              <a:t>WOMANIUM Quantum + Ai  project  2024</a:t>
            </a:r>
          </a:p>
        </p:txBody>
      </p:sp>
      <p:pic>
        <p:nvPicPr>
          <p:cNvPr id="3" name="Picture 4">
            <a:extLst>
              <a:ext uri="{FF2B5EF4-FFF2-40B4-BE49-F238E27FC236}">
                <a16:creationId xmlns:a16="http://schemas.microsoft.com/office/drawing/2014/main" id="{754B8DFB-46A6-5E81-3B45-6FBB38E7F2C8}"/>
              </a:ext>
            </a:extLst>
          </p:cNvPr>
          <p:cNvPicPr>
            <a:picLocks noChangeAspect="1"/>
          </p:cNvPicPr>
          <p:nvPr/>
        </p:nvPicPr>
        <p:blipFill>
          <a:blip r:embed="rId2"/>
          <a:stretch>
            <a:fillRect/>
          </a:stretch>
        </p:blipFill>
        <p:spPr>
          <a:xfrm>
            <a:off x="1603802" y="857615"/>
            <a:ext cx="8222440" cy="4570939"/>
          </a:xfrm>
          <a:prstGeom prst="rect">
            <a:avLst/>
          </a:prstGeom>
          <a:noFill/>
          <a:ln cap="flat">
            <a:noFill/>
          </a:ln>
        </p:spPr>
      </p:pic>
      <p:sp>
        <p:nvSpPr>
          <p:cNvPr id="4" name="TextBox 7">
            <a:extLst>
              <a:ext uri="{FF2B5EF4-FFF2-40B4-BE49-F238E27FC236}">
                <a16:creationId xmlns:a16="http://schemas.microsoft.com/office/drawing/2014/main" id="{97ECD60D-735D-CC2D-77FC-A610B486D486}"/>
              </a:ext>
            </a:extLst>
          </p:cNvPr>
          <p:cNvSpPr txBox="1"/>
          <p:nvPr/>
        </p:nvSpPr>
        <p:spPr>
          <a:xfrm>
            <a:off x="550980" y="5428555"/>
            <a:ext cx="10203030" cy="1077218"/>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200" b="1" i="0" u="none" strike="noStrike" kern="1200" cap="none" spc="0" baseline="0">
                <a:solidFill>
                  <a:srgbClr val="BDD7EE"/>
                </a:solidFill>
                <a:uFillTx/>
                <a:latin typeface="Century Gothic" pitchFamily="34"/>
              </a:rPr>
              <a:t>My topic </a:t>
            </a:r>
            <a:r>
              <a:rPr lang="en-IN" sz="3200" b="1" i="0" u="none" strike="noStrike" kern="0" cap="none" spc="0" baseline="0">
                <a:solidFill>
                  <a:srgbClr val="BDD7EE"/>
                </a:solidFill>
                <a:uFillTx/>
                <a:latin typeface="Century Gothic" pitchFamily="34"/>
              </a:rPr>
              <a:t>:</a:t>
            </a:r>
            <a:r>
              <a:rPr lang="en-IN" sz="3200" b="1" i="0" u="none" strike="noStrike" kern="1200" cap="none" spc="0" baseline="0">
                <a:solidFill>
                  <a:srgbClr val="BDD7EE"/>
                </a:solidFill>
                <a:uFillTx/>
                <a:latin typeface="Century Gothic" pitchFamily="34"/>
              </a:rPr>
              <a:t> Wildfire Prevention and How AI and Quantum Computing can help </a:t>
            </a:r>
            <a:r>
              <a:rPr lang="en-IN" sz="3200" b="1" i="0" u="none" strike="noStrike" kern="0" cap="none" spc="0" baseline="0">
                <a:solidFill>
                  <a:srgbClr val="BDD7EE"/>
                </a:solidFill>
                <a:uFillTx/>
                <a:latin typeface="Century Gothic" pitchFamily="34"/>
              </a:rPr>
              <a:t>prevent</a:t>
            </a:r>
            <a:r>
              <a:rPr lang="en-IN" sz="3200" b="1" i="0" u="none" strike="noStrike" kern="1200" cap="none" spc="0" baseline="0">
                <a:solidFill>
                  <a:srgbClr val="BDD7EE"/>
                </a:solidFill>
                <a:uFillTx/>
                <a:latin typeface="Century Gothic" pitchFamily="34"/>
              </a:rPr>
              <a:t> it </a:t>
            </a:r>
          </a:p>
        </p:txBody>
      </p:sp>
      <p:sp>
        <p:nvSpPr>
          <p:cNvPr id="5" name="TextBox 7">
            <a:extLst>
              <a:ext uri="{FF2B5EF4-FFF2-40B4-BE49-F238E27FC236}">
                <a16:creationId xmlns:a16="http://schemas.microsoft.com/office/drawing/2014/main" id="{E243E694-E66E-B4BD-AF3B-AF33C7796266}"/>
              </a:ext>
            </a:extLst>
          </p:cNvPr>
          <p:cNvSpPr txBox="1"/>
          <p:nvPr/>
        </p:nvSpPr>
        <p:spPr>
          <a:xfrm>
            <a:off x="3929213" y="782305"/>
            <a:ext cx="3571618" cy="584777"/>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200" b="1" i="0" u="none" strike="noStrike" kern="1200" cap="none" spc="0" baseline="0">
                <a:solidFill>
                  <a:srgbClr val="2E75B6"/>
                </a:solidFill>
                <a:uFillTx/>
                <a:latin typeface="Calibri"/>
              </a:rPr>
              <a:t>Team: Earth Saviour</a:t>
            </a:r>
            <a:endParaRPr lang="en-IN" sz="3200" b="0" i="0" u="none" strike="noStrike" kern="1200" cap="none" spc="0" baseline="0">
              <a:solidFill>
                <a:srgbClr val="2E75B6"/>
              </a:solidFill>
              <a:uFillTx/>
              <a:latin typeface="Calibri"/>
            </a:endParaRPr>
          </a:p>
        </p:txBody>
      </p:sp>
      <p:pic>
        <p:nvPicPr>
          <p:cNvPr id="6" name="Picture 6">
            <a:extLst>
              <a:ext uri="{FF2B5EF4-FFF2-40B4-BE49-F238E27FC236}">
                <a16:creationId xmlns:a16="http://schemas.microsoft.com/office/drawing/2014/main" id="{F284A1CA-95AC-415D-9798-1699FB45F1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1888" y="6606146"/>
            <a:ext cx="2704255" cy="200518"/>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462689-4914-E97C-3080-4B51232ACC5F}"/>
              </a:ext>
            </a:extLst>
          </p:cNvPr>
          <p:cNvPicPr>
            <a:picLocks noChangeAspect="1"/>
          </p:cNvPicPr>
          <p:nvPr/>
        </p:nvPicPr>
        <p:blipFill>
          <a:blip r:embed="rId2"/>
          <a:stretch>
            <a:fillRect/>
          </a:stretch>
        </p:blipFill>
        <p:spPr>
          <a:xfrm>
            <a:off x="61502" y="55129"/>
            <a:ext cx="1877729" cy="1042507"/>
          </a:xfrm>
          <a:prstGeom prst="rect">
            <a:avLst/>
          </a:prstGeom>
          <a:noFill/>
          <a:ln cap="flat">
            <a:noFill/>
          </a:ln>
        </p:spPr>
      </p:pic>
      <p:sp>
        <p:nvSpPr>
          <p:cNvPr id="3" name="TextBox 2">
            <a:extLst>
              <a:ext uri="{FF2B5EF4-FFF2-40B4-BE49-F238E27FC236}">
                <a16:creationId xmlns:a16="http://schemas.microsoft.com/office/drawing/2014/main" id="{99FFD456-863E-4433-8A5B-18E5158C34D1}"/>
              </a:ext>
            </a:extLst>
          </p:cNvPr>
          <p:cNvSpPr txBox="1"/>
          <p:nvPr/>
        </p:nvSpPr>
        <p:spPr>
          <a:xfrm>
            <a:off x="714118" y="1386806"/>
            <a:ext cx="9613123" cy="46782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AI and quantum computing can significantly contribute to decreasing, predicting, and mitigating wildfires globally by enhancing early detection, improving prediction accuracy, optimizing resource allocation, and supporting effective decision-making. Here’s a detailed look at how these technologies can be utilized: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BDD7EE"/>
                </a:solidFill>
                <a:uFillTx/>
                <a:latin typeface="Calibri Light"/>
              </a:rPr>
              <a:t>AI in Wildfire Prevention and Management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Early Detection: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Satellite and Drone Surveillance:</a:t>
            </a:r>
            <a:r>
              <a:rPr lang="en-US" sz="1800" b="0" i="0" u="none" strike="noStrike" kern="1200" cap="none" spc="0" baseline="0" dirty="0">
                <a:solidFill>
                  <a:srgbClr val="BDD7EE"/>
                </a:solidFill>
                <a:uFillTx/>
                <a:latin typeface="Calibri"/>
              </a:rPr>
              <a:t> AI algorithms can analyze satellite images and data from drones to detect signs of wildfires, such as smoke or thermal anomalies, even in remote areas.</a:t>
            </a: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IoT Sensors:</a:t>
            </a:r>
            <a:r>
              <a:rPr lang="en-US" sz="1800" b="0" i="0" u="none" strike="noStrike" kern="1200" cap="none" spc="0" baseline="0" dirty="0">
                <a:solidFill>
                  <a:srgbClr val="BDD7EE"/>
                </a:solidFill>
                <a:uFillTx/>
                <a:latin typeface="Calibri"/>
              </a:rPr>
              <a:t> Networks of IoT devices equipped with AI can monitor environmental conditions (e.g., temperature, humidity, wind speed) in real-time, providing early warnings when conditions are conducive to fire ignition.</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p:txBody>
      </p:sp>
      <p:sp>
        <p:nvSpPr>
          <p:cNvPr id="5" name="TextBox 4">
            <a:extLst>
              <a:ext uri="{FF2B5EF4-FFF2-40B4-BE49-F238E27FC236}">
                <a16:creationId xmlns:a16="http://schemas.microsoft.com/office/drawing/2014/main" id="{E18A6496-C5A9-32BE-17B5-F755893218FD}"/>
              </a:ext>
            </a:extLst>
          </p:cNvPr>
          <p:cNvSpPr txBox="1"/>
          <p:nvPr/>
        </p:nvSpPr>
        <p:spPr>
          <a:xfrm>
            <a:off x="8174892" y="6488668"/>
            <a:ext cx="4017108"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FFEDE6-EF8D-6BB9-2BA6-21E8CBAAD598}"/>
              </a:ext>
            </a:extLst>
          </p:cNvPr>
          <p:cNvPicPr>
            <a:picLocks noChangeAspect="1"/>
          </p:cNvPicPr>
          <p:nvPr/>
        </p:nvPicPr>
        <p:blipFill>
          <a:blip r:embed="rId2"/>
          <a:stretch>
            <a:fillRect/>
          </a:stretch>
        </p:blipFill>
        <p:spPr>
          <a:xfrm>
            <a:off x="77129" y="70765"/>
            <a:ext cx="1877729" cy="1042507"/>
          </a:xfrm>
          <a:prstGeom prst="rect">
            <a:avLst/>
          </a:prstGeom>
          <a:noFill/>
          <a:ln cap="flat">
            <a:noFill/>
          </a:ln>
        </p:spPr>
      </p:pic>
      <p:sp>
        <p:nvSpPr>
          <p:cNvPr id="3" name="TextBox 2">
            <a:extLst>
              <a:ext uri="{FF2B5EF4-FFF2-40B4-BE49-F238E27FC236}">
                <a16:creationId xmlns:a16="http://schemas.microsoft.com/office/drawing/2014/main" id="{6BE4F24B-3A69-E602-6D39-C2E8D0911590}"/>
              </a:ext>
            </a:extLst>
          </p:cNvPr>
          <p:cNvSpPr txBox="1"/>
          <p:nvPr/>
        </p:nvSpPr>
        <p:spPr>
          <a:xfrm>
            <a:off x="961802" y="1113272"/>
            <a:ext cx="10268401" cy="56323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2. Prediction: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Data Analysis:</a:t>
            </a:r>
            <a:r>
              <a:rPr lang="en-US" sz="1800" b="0" i="0" u="none" strike="noStrike" kern="1200" cap="none" spc="0" baseline="0" dirty="0">
                <a:solidFill>
                  <a:srgbClr val="BDD7EE"/>
                </a:solidFill>
                <a:uFillTx/>
                <a:latin typeface="Calibri"/>
              </a:rPr>
              <a:t> AI can analyze historical wildfire data, weather patterns, vegetation types, and human activity to predict the likelihood of wildfires in specific areas.</a:t>
            </a: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Machine Learning Models:</a:t>
            </a:r>
            <a:r>
              <a:rPr lang="en-US" sz="1800" b="0" i="0" u="none" strike="noStrike" kern="1200" cap="none" spc="0" baseline="0" dirty="0">
                <a:solidFill>
                  <a:srgbClr val="BDD7EE"/>
                </a:solidFill>
                <a:uFillTx/>
                <a:latin typeface="Calibri"/>
              </a:rPr>
              <a:t> Advanced machine learning models can simulate fire spread under various scenarios, helping to predict the path and intensity of wildfires.</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3. Resource Allocation:</a:t>
            </a:r>
          </a:p>
          <a:p>
            <a:pPr marL="0" marR="0" lvl="0" indent="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Optimization Algorithms:</a:t>
            </a:r>
            <a:r>
              <a:rPr lang="en-US" sz="1800" b="0" i="0" u="none" strike="noStrike" kern="1200" cap="none" spc="0" baseline="0" dirty="0">
                <a:solidFill>
                  <a:srgbClr val="BDD7EE"/>
                </a:solidFill>
                <a:uFillTx/>
                <a:latin typeface="Calibri"/>
              </a:rPr>
              <a:t> AI can optimize the deployment of firefighting resources, such as personnel, equipment, and water, ensuring they are available where and when needed most.</a:t>
            </a: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Logistics Management:</a:t>
            </a:r>
            <a:r>
              <a:rPr lang="en-US" sz="1800" b="0" i="0" u="none" strike="noStrike" kern="1200" cap="none" spc="0" baseline="0" dirty="0">
                <a:solidFill>
                  <a:srgbClr val="BDD7EE"/>
                </a:solidFill>
                <a:uFillTx/>
                <a:latin typeface="Calibri"/>
              </a:rPr>
              <a:t> AI systems can manage the logistics of evacuations, supply distribution, and other emergency response activities, ensuring efficient use of resources.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4. Decision Support:</a:t>
            </a:r>
          </a:p>
          <a:p>
            <a:pPr marL="0" marR="0" lvl="0" indent="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Risk Assessment:</a:t>
            </a:r>
            <a:r>
              <a:rPr lang="en-US" sz="1800" b="0" i="0" u="none" strike="noStrike" kern="1200" cap="none" spc="0" baseline="0" dirty="0">
                <a:solidFill>
                  <a:srgbClr val="BDD7EE"/>
                </a:solidFill>
                <a:uFillTx/>
                <a:latin typeface="Calibri"/>
              </a:rPr>
              <a:t> AI can provide real-time risk assessments, helping authorities prioritize actions and make informed decisions quickly.</a:t>
            </a: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Scenario Planning:</a:t>
            </a:r>
            <a:r>
              <a:rPr lang="en-US" sz="1800" b="0" i="0" u="none" strike="noStrike" kern="1200" cap="none" spc="0" baseline="0" dirty="0">
                <a:solidFill>
                  <a:srgbClr val="BDD7EE"/>
                </a:solidFill>
                <a:uFillTx/>
                <a:latin typeface="Calibri"/>
              </a:rPr>
              <a:t> AI can assist in planning and executing controlled burns and other preventive measures by simulating various scenarios and outcomes.</a:t>
            </a:r>
          </a:p>
        </p:txBody>
      </p:sp>
      <p:sp>
        <p:nvSpPr>
          <p:cNvPr id="6" name="TextBox 5">
            <a:extLst>
              <a:ext uri="{FF2B5EF4-FFF2-40B4-BE49-F238E27FC236}">
                <a16:creationId xmlns:a16="http://schemas.microsoft.com/office/drawing/2014/main" id="{85413681-805B-D88D-0FD9-AC5F53AE58D5}"/>
              </a:ext>
            </a:extLst>
          </p:cNvPr>
          <p:cNvSpPr txBox="1"/>
          <p:nvPr/>
        </p:nvSpPr>
        <p:spPr>
          <a:xfrm>
            <a:off x="8212939" y="6488668"/>
            <a:ext cx="3979061"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F5A2FC-EBC8-E58B-CEC2-8385EEEF46DC}"/>
              </a:ext>
            </a:extLst>
          </p:cNvPr>
          <p:cNvPicPr>
            <a:picLocks noChangeAspect="1"/>
          </p:cNvPicPr>
          <p:nvPr/>
        </p:nvPicPr>
        <p:blipFill>
          <a:blip r:embed="rId2"/>
          <a:stretch>
            <a:fillRect/>
          </a:stretch>
        </p:blipFill>
        <p:spPr>
          <a:xfrm>
            <a:off x="88523" y="93597"/>
            <a:ext cx="1877729" cy="1042507"/>
          </a:xfrm>
          <a:prstGeom prst="rect">
            <a:avLst/>
          </a:prstGeom>
          <a:noFill/>
          <a:ln cap="flat">
            <a:noFill/>
          </a:ln>
        </p:spPr>
      </p:pic>
      <p:sp>
        <p:nvSpPr>
          <p:cNvPr id="3" name="TextBox 3">
            <a:extLst>
              <a:ext uri="{FF2B5EF4-FFF2-40B4-BE49-F238E27FC236}">
                <a16:creationId xmlns:a16="http://schemas.microsoft.com/office/drawing/2014/main" id="{E45A65CC-F4A9-E5E6-F112-ABC8BC835C77}"/>
              </a:ext>
            </a:extLst>
          </p:cNvPr>
          <p:cNvSpPr txBox="1"/>
          <p:nvPr/>
        </p:nvSpPr>
        <p:spPr>
          <a:xfrm>
            <a:off x="252246" y="1270110"/>
            <a:ext cx="11808369" cy="535531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Detecting fire from satellite images using AI involves several key algorithms and techniques, primarily centered around neural networks, machine learning, and deep learning. Here are some of the key concepts and methods: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1. Convolutional Neural Networks (CNNs)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Convolutional Neural Networks are the backbone of image detection tasks, including fire detection from satellite images. CNNs are designed to automatically and adaptively learn spatial hierarchies of features from input images.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Architecture Overview:</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         Input Layer:  	</a:t>
            </a:r>
            <a:r>
              <a:rPr lang="en-US" sz="1800" b="0" i="0" u="none" strike="noStrike" kern="1200" cap="none" spc="0" baseline="0">
                <a:solidFill>
                  <a:srgbClr val="BDD7EE"/>
                </a:solidFill>
                <a:uFillTx/>
                <a:latin typeface="Calibri"/>
              </a:rPr>
              <a:t>Takes the satellite image as input.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         Convolutional Layers: 	</a:t>
            </a:r>
            <a:r>
              <a:rPr lang="en-US" sz="1800" b="0" i="0" u="none" strike="noStrike" kern="1200" cap="none" spc="0" baseline="0">
                <a:solidFill>
                  <a:srgbClr val="BDD7EE"/>
                </a:solidFill>
                <a:uFillTx/>
                <a:latin typeface="Calibri"/>
              </a:rPr>
              <a:t>Apply convolution operations to the image, using filters to detect features such              		                               	as edges, textures, and specific patterns (like smoke or flames).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         Activation Function :  </a:t>
            </a:r>
            <a:r>
              <a:rPr lang="en-US" sz="1800" b="0" i="0" u="none" strike="noStrike" kern="1200" cap="none" spc="0" baseline="0">
                <a:solidFill>
                  <a:srgbClr val="BDD7EE"/>
                </a:solidFill>
                <a:uFillTx/>
                <a:latin typeface="Calibri"/>
              </a:rPr>
              <a:t>Introduces non-linearity, allowing the network to learn more complex  		                                            		              patterns.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         Pooling Layers:     </a:t>
            </a:r>
            <a:r>
              <a:rPr lang="en-US" sz="1800" b="0" i="0" u="none" strike="noStrike" kern="1200" cap="none" spc="0" baseline="0">
                <a:solidFill>
                  <a:srgbClr val="BDD7EE"/>
                </a:solidFill>
                <a:uFillTx/>
                <a:latin typeface="Calibri"/>
              </a:rPr>
              <a:t>Reduce the dimensionality of the feature maps, retaining the most important information.</a:t>
            </a:r>
          </a:p>
          <a:p>
            <a:pPr marL="1828800" marR="0" lvl="4"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      Fully Connected Layers: Interpret the features and make predictions, such as classifying an image </a:t>
            </a:r>
          </a:p>
          <a:p>
            <a:pPr marL="1828800" marR="0" lvl="4"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      as containing fire or not.</a:t>
            </a:r>
          </a:p>
        </p:txBody>
      </p:sp>
      <p:sp>
        <p:nvSpPr>
          <p:cNvPr id="6" name="TextBox 5">
            <a:extLst>
              <a:ext uri="{FF2B5EF4-FFF2-40B4-BE49-F238E27FC236}">
                <a16:creationId xmlns:a16="http://schemas.microsoft.com/office/drawing/2014/main" id="{6264EB2B-2DA2-F9F5-628C-1E53F571D7D2}"/>
              </a:ext>
            </a:extLst>
          </p:cNvPr>
          <p:cNvSpPr txBox="1"/>
          <p:nvPr/>
        </p:nvSpPr>
        <p:spPr>
          <a:xfrm>
            <a:off x="8245231" y="6488668"/>
            <a:ext cx="3946769"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DE8883-9774-2697-1114-3A42DC3FDC58}"/>
              </a:ext>
            </a:extLst>
          </p:cNvPr>
          <p:cNvPicPr>
            <a:picLocks noChangeAspect="1"/>
          </p:cNvPicPr>
          <p:nvPr/>
        </p:nvPicPr>
        <p:blipFill>
          <a:blip r:embed="rId2"/>
          <a:stretch>
            <a:fillRect/>
          </a:stretch>
        </p:blipFill>
        <p:spPr>
          <a:xfrm>
            <a:off x="80640" y="85715"/>
            <a:ext cx="1877729" cy="1042507"/>
          </a:xfrm>
          <a:prstGeom prst="rect">
            <a:avLst/>
          </a:prstGeom>
          <a:noFill/>
          <a:ln cap="flat">
            <a:noFill/>
          </a:ln>
        </p:spPr>
      </p:pic>
      <p:sp>
        <p:nvSpPr>
          <p:cNvPr id="3" name="TextBox 2">
            <a:extLst>
              <a:ext uri="{FF2B5EF4-FFF2-40B4-BE49-F238E27FC236}">
                <a16:creationId xmlns:a16="http://schemas.microsoft.com/office/drawing/2014/main" id="{CDE2F588-F56B-9A01-48B5-6CEC2B2EACB1}"/>
              </a:ext>
            </a:extLst>
          </p:cNvPr>
          <p:cNvSpPr txBox="1"/>
          <p:nvPr/>
        </p:nvSpPr>
        <p:spPr>
          <a:xfrm>
            <a:off x="4712479" y="4494861"/>
            <a:ext cx="184727"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sp>
        <p:nvSpPr>
          <p:cNvPr id="4" name="Rectangle 1">
            <a:extLst>
              <a:ext uri="{FF2B5EF4-FFF2-40B4-BE49-F238E27FC236}">
                <a16:creationId xmlns:a16="http://schemas.microsoft.com/office/drawing/2014/main" id="{584CC571-61A6-A844-C744-70802F3D4B30}"/>
              </a:ext>
            </a:extLst>
          </p:cNvPr>
          <p:cNvSpPr/>
          <p:nvPr/>
        </p:nvSpPr>
        <p:spPr>
          <a:xfrm>
            <a:off x="865699" y="1678445"/>
            <a:ext cx="9299118" cy="120033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Fully Connected Layers:</a:t>
            </a:r>
            <a:r>
              <a:rPr lang="en-US" sz="1800" b="0" i="0" u="none" strike="noStrike" kern="1200" cap="none" spc="0" baseline="0">
                <a:solidFill>
                  <a:srgbClr val="BDD7EE"/>
                </a:solidFill>
                <a:uFillTx/>
                <a:latin typeface="Calibri"/>
              </a:rPr>
              <a:t>   Interpret the features and make predictions, such as  			          classifying  an image as containing fire or not.</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Output Layer:</a:t>
            </a:r>
            <a:r>
              <a:rPr lang="en-US" sz="1800" b="0" i="0" u="none" strike="noStrike" kern="1200" cap="none" spc="0" baseline="0">
                <a:solidFill>
                  <a:srgbClr val="BDD7EE"/>
                </a:solidFill>
                <a:uFillTx/>
                <a:latin typeface="Calibri"/>
              </a:rPr>
              <a:t>   Provides the final classification, often using a softmax function to give 	            	           probabilities for the presence of fire. </a:t>
            </a:r>
          </a:p>
        </p:txBody>
      </p:sp>
      <p:sp>
        <p:nvSpPr>
          <p:cNvPr id="5" name="TextBox 4">
            <a:extLst>
              <a:ext uri="{FF2B5EF4-FFF2-40B4-BE49-F238E27FC236}">
                <a16:creationId xmlns:a16="http://schemas.microsoft.com/office/drawing/2014/main" id="{AA176C46-BB9B-BB0D-C683-7C07B164489D}"/>
              </a:ext>
            </a:extLst>
          </p:cNvPr>
          <p:cNvSpPr txBox="1"/>
          <p:nvPr/>
        </p:nvSpPr>
        <p:spPr>
          <a:xfrm>
            <a:off x="865699" y="3525368"/>
            <a:ext cx="9882981" cy="25853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Equation for Convolution Operation:</a:t>
            </a:r>
            <a:r>
              <a:rPr lang="en-US" sz="1800" b="0" i="0" u="none" strike="noStrike" kern="1200" cap="none" spc="0" baseline="0" dirty="0">
                <a:solidFill>
                  <a:srgbClr val="BDD7EE"/>
                </a:solidFill>
                <a:uFillTx/>
                <a:latin typeface="Calibri"/>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1" u="none" strike="noStrike" kern="1200" cap="none" spc="0" baseline="0" dirty="0">
                <a:solidFill>
                  <a:srgbClr val="BDD7EE"/>
                </a:solidFill>
                <a:uFillTx/>
                <a:latin typeface="Calibri"/>
              </a:rPr>
              <a:t>	</a:t>
            </a:r>
            <a:r>
              <a:rPr lang="en-US" sz="1800" b="0" i="1" u="none" strike="noStrike" kern="1200" cap="none" spc="0" baseline="0" dirty="0">
                <a:solidFill>
                  <a:srgbClr val="BDD7EE"/>
                </a:solidFill>
                <a:uFillTx/>
                <a:latin typeface="Cambria Math" pitchFamily="18"/>
                <a:ea typeface="Cambria Math" pitchFamily="18"/>
              </a:rPr>
              <a:t>( I ∗ K ) ( x , y ) = ∑</a:t>
            </a:r>
            <a:r>
              <a:rPr lang="en-US" sz="1800" b="0" i="1" u="none" strike="noStrike" kern="1200" cap="none" spc="0" baseline="-25000" dirty="0">
                <a:solidFill>
                  <a:srgbClr val="BDD7EE"/>
                </a:solidFill>
                <a:uFillTx/>
                <a:latin typeface="Cambria Math" pitchFamily="18"/>
                <a:ea typeface="Cambria Math" pitchFamily="18"/>
              </a:rPr>
              <a:t>m</a:t>
            </a:r>
            <a:r>
              <a:rPr lang="en-US" sz="1800" b="0" i="1" u="none" strike="noStrike" kern="1200" cap="none" spc="0" baseline="0" dirty="0">
                <a:solidFill>
                  <a:srgbClr val="BDD7EE"/>
                </a:solidFill>
                <a:uFillTx/>
                <a:latin typeface="Cambria Math" pitchFamily="18"/>
                <a:ea typeface="Cambria Math" pitchFamily="18"/>
              </a:rPr>
              <a:t> ∑</a:t>
            </a:r>
            <a:r>
              <a:rPr lang="en-US" sz="1800" b="0" i="1" u="none" strike="noStrike" kern="1200" cap="none" spc="0" baseline="-25000" dirty="0">
                <a:solidFill>
                  <a:srgbClr val="BDD7EE"/>
                </a:solidFill>
                <a:uFillTx/>
                <a:latin typeface="Cambria Math" pitchFamily="18"/>
                <a:ea typeface="Cambria Math" pitchFamily="18"/>
              </a:rPr>
              <a:t>n</a:t>
            </a:r>
            <a:r>
              <a:rPr lang="en-US" sz="1800" b="0" i="1" u="none" strike="noStrike" kern="1200" cap="none" spc="0" baseline="0" dirty="0">
                <a:solidFill>
                  <a:srgbClr val="BDD7EE"/>
                </a:solidFill>
                <a:uFillTx/>
                <a:latin typeface="Cambria Math" pitchFamily="18"/>
                <a:ea typeface="Cambria Math" pitchFamily="18"/>
              </a:rPr>
              <a:t> I (x + m, y + n) K ( m, 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1"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Where: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1" u="none" strike="noStrike" kern="1200" cap="none" spc="0" baseline="0" dirty="0">
                <a:solidFill>
                  <a:srgbClr val="BDD7EE"/>
                </a:solidFill>
                <a:uFillTx/>
                <a:latin typeface="Calibri"/>
              </a:rPr>
              <a:t> I</a:t>
            </a:r>
            <a:r>
              <a:rPr lang="en-US" sz="1800" b="0" i="0" u="none" strike="noStrike" kern="1200" cap="none" spc="0" baseline="0" dirty="0">
                <a:solidFill>
                  <a:srgbClr val="BDD7EE"/>
                </a:solidFill>
                <a:uFillTx/>
                <a:latin typeface="Calibri"/>
              </a:rPr>
              <a:t> is the input image.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1" u="none" strike="noStrike" kern="1200" cap="none" spc="0" baseline="0" dirty="0">
                <a:solidFill>
                  <a:srgbClr val="BDD7EE"/>
                </a:solidFill>
                <a:uFillTx/>
                <a:latin typeface="Calibri"/>
              </a:rPr>
              <a:t>K </a:t>
            </a:r>
            <a:r>
              <a:rPr lang="en-US" sz="1800" b="0" i="0" u="none" strike="noStrike" kern="1200" cap="none" spc="0" baseline="0" dirty="0">
                <a:solidFill>
                  <a:srgbClr val="BDD7EE"/>
                </a:solidFill>
                <a:uFillTx/>
                <a:latin typeface="Calibri"/>
              </a:rPr>
              <a:t>is the kernel (filter).</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1" u="none" strike="noStrike" kern="1200" cap="none" spc="0" baseline="0" dirty="0">
                <a:solidFill>
                  <a:srgbClr val="BDD7EE"/>
                </a:solidFill>
                <a:uFillTx/>
                <a:latin typeface="Calibri"/>
              </a:rPr>
              <a:t>x , y </a:t>
            </a:r>
            <a:r>
              <a:rPr lang="en-US" sz="1800" b="0" i="0" u="none" strike="noStrike" kern="1200" cap="none" spc="0" baseline="0" dirty="0">
                <a:solidFill>
                  <a:srgbClr val="BDD7EE"/>
                </a:solidFill>
                <a:uFillTx/>
                <a:latin typeface="Calibri"/>
              </a:rPr>
              <a:t>are the coordinates in the resulting feature map.</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1" u="none" strike="noStrike" kern="1200" cap="none" spc="0" baseline="0" dirty="0">
                <a:solidFill>
                  <a:srgbClr val="BDD7EE"/>
                </a:solidFill>
                <a:uFillTx/>
                <a:latin typeface="Calibri"/>
              </a:rPr>
              <a:t>m,  n </a:t>
            </a:r>
            <a:r>
              <a:rPr lang="en-US" sz="1800" b="0" i="0" u="none" strike="noStrike" kern="1200" cap="none" spc="0" baseline="0" dirty="0">
                <a:solidFill>
                  <a:srgbClr val="BDD7EE"/>
                </a:solidFill>
                <a:uFillTx/>
                <a:latin typeface="Calibri"/>
              </a:rPr>
              <a:t>are the coordinates in the kernel.</a:t>
            </a:r>
          </a:p>
        </p:txBody>
      </p:sp>
      <p:sp>
        <p:nvSpPr>
          <p:cNvPr id="8" name="TextBox 7">
            <a:extLst>
              <a:ext uri="{FF2B5EF4-FFF2-40B4-BE49-F238E27FC236}">
                <a16:creationId xmlns:a16="http://schemas.microsoft.com/office/drawing/2014/main" id="{208AF5AF-FA96-4B40-64EA-BA9E27A46DDA}"/>
              </a:ext>
            </a:extLst>
          </p:cNvPr>
          <p:cNvSpPr txBox="1"/>
          <p:nvPr/>
        </p:nvSpPr>
        <p:spPr>
          <a:xfrm>
            <a:off x="8260862" y="6488668"/>
            <a:ext cx="3931138"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A409B-B70C-7E87-A5AB-0F27F2514ED0}"/>
              </a:ext>
            </a:extLst>
          </p:cNvPr>
          <p:cNvPicPr>
            <a:picLocks noChangeAspect="1"/>
          </p:cNvPicPr>
          <p:nvPr/>
        </p:nvPicPr>
        <p:blipFill>
          <a:blip r:embed="rId2"/>
          <a:stretch>
            <a:fillRect/>
          </a:stretch>
        </p:blipFill>
        <p:spPr>
          <a:xfrm>
            <a:off x="88523" y="77833"/>
            <a:ext cx="1877729" cy="1042507"/>
          </a:xfrm>
          <a:prstGeom prst="rect">
            <a:avLst/>
          </a:prstGeom>
          <a:noFill/>
          <a:ln cap="flat">
            <a:noFill/>
          </a:ln>
        </p:spPr>
      </p:pic>
      <p:sp>
        <p:nvSpPr>
          <p:cNvPr id="3" name="TextBox 2">
            <a:extLst>
              <a:ext uri="{FF2B5EF4-FFF2-40B4-BE49-F238E27FC236}">
                <a16:creationId xmlns:a16="http://schemas.microsoft.com/office/drawing/2014/main" id="{88F2AC06-E005-D818-0162-90FD7EE30A05}"/>
              </a:ext>
            </a:extLst>
          </p:cNvPr>
          <p:cNvSpPr txBox="1"/>
          <p:nvPr/>
        </p:nvSpPr>
        <p:spPr>
          <a:xfrm>
            <a:off x="1895569" y="1120341"/>
            <a:ext cx="8261439" cy="535531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2. Artificial Neural Networks (ANNs) and Classification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If using a more traditional approach, ANNs can be applied after extracting features using methods like Histogram of Oriented Gradients (HOG) or Principal Component Analysis (PCA) for dimensionality reduction.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ANN Basic Structure: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Input Layer:</a:t>
            </a:r>
            <a:r>
              <a:rPr lang="en-US" sz="1800" b="0" i="0" u="none" strike="noStrike" kern="1200" cap="none" spc="0" baseline="0" dirty="0">
                <a:solidFill>
                  <a:srgbClr val="BDD7EE"/>
                </a:solidFill>
                <a:uFillTx/>
                <a:latin typeface="Calibri"/>
              </a:rPr>
              <a:t> Receives the feature vector extracted from the satellite image.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Hidden Layers:</a:t>
            </a:r>
            <a:r>
              <a:rPr lang="en-US" sz="1800" b="0" i="0" u="none" strike="noStrike" kern="1200" cap="none" spc="0" baseline="0" dirty="0">
                <a:solidFill>
                  <a:srgbClr val="BDD7EE"/>
                </a:solidFill>
                <a:uFillTx/>
                <a:latin typeface="Calibri"/>
              </a:rPr>
              <a:t> Perform complex transformations and learn patterns in the data.</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Output Layer:</a:t>
            </a:r>
            <a:r>
              <a:rPr lang="en-US" sz="1800" b="0" i="0" u="none" strike="noStrike" kern="1200" cap="none" spc="0" baseline="0" dirty="0">
                <a:solidFill>
                  <a:srgbClr val="BDD7EE"/>
                </a:solidFill>
                <a:uFillTx/>
                <a:latin typeface="Calibri"/>
              </a:rPr>
              <a:t> Predicts the likelihood of fire presence.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1800" b="0" i="0" u="none" strike="noStrike" kern="1200" cap="none" spc="0" baseline="0" dirty="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BDD7EE"/>
                </a:solidFill>
                <a:uFillTx/>
                <a:latin typeface="Calibri"/>
              </a:rPr>
              <a:t>Forward Propagation: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none" strike="noStrike" kern="1200" cap="none" spc="0" baseline="0" dirty="0">
                <a:solidFill>
                  <a:srgbClr val="BDD7EE"/>
                </a:solidFill>
                <a:uFillTx/>
                <a:latin typeface="Cambria Math" pitchFamily="18"/>
                <a:ea typeface="Cambria Math" pitchFamily="18"/>
              </a:rPr>
              <a:t>a </a:t>
            </a:r>
            <a:r>
              <a:rPr lang="en-IN" sz="1800" b="0" i="1" u="none" strike="noStrike" kern="1200" cap="none" spc="0" baseline="30000" dirty="0">
                <a:solidFill>
                  <a:srgbClr val="BDD7EE"/>
                </a:solidFill>
                <a:uFillTx/>
                <a:latin typeface="Cambria Math" pitchFamily="18"/>
                <a:ea typeface="Cambria Math" pitchFamily="18"/>
              </a:rPr>
              <a:t>[l]</a:t>
            </a:r>
            <a:r>
              <a:rPr lang="en-IN" sz="1800" b="0" i="1" u="none" strike="noStrike" kern="1200" cap="none" spc="0" baseline="0" dirty="0">
                <a:solidFill>
                  <a:srgbClr val="BDD7EE"/>
                </a:solidFill>
                <a:uFillTx/>
                <a:latin typeface="Cambria Math" pitchFamily="18"/>
                <a:ea typeface="Cambria Math" pitchFamily="18"/>
              </a:rPr>
              <a:t> = </a:t>
            </a:r>
            <a:r>
              <a:rPr lang="pl-PL" sz="1800" b="0" i="1" u="none" strike="noStrike" kern="1200" cap="none" spc="0" baseline="0" dirty="0">
                <a:solidFill>
                  <a:srgbClr val="BDD7EE"/>
                </a:solidFill>
                <a:uFillTx/>
                <a:latin typeface="Cambria Math" pitchFamily="18"/>
                <a:ea typeface="Cambria Math" pitchFamily="18"/>
              </a:rPr>
              <a:t>g</a:t>
            </a:r>
            <a:r>
              <a:rPr lang="en-IN" sz="1800" b="0" i="1" u="none" strike="noStrike" kern="1200" cap="none" spc="0" baseline="0" dirty="0">
                <a:solidFill>
                  <a:srgbClr val="BDD7EE"/>
                </a:solidFill>
                <a:uFillTx/>
                <a:latin typeface="Cambria Math" pitchFamily="18"/>
                <a:ea typeface="Cambria Math" pitchFamily="18"/>
              </a:rPr>
              <a:t> </a:t>
            </a:r>
            <a:r>
              <a:rPr lang="pl-PL" sz="1800" b="0" i="1" u="none" strike="noStrike" kern="1200" cap="none" spc="0" baseline="0" dirty="0">
                <a:solidFill>
                  <a:srgbClr val="BDD7EE"/>
                </a:solidFill>
                <a:uFillTx/>
                <a:latin typeface="Cambria Math" pitchFamily="18"/>
                <a:ea typeface="Cambria Math" pitchFamily="18"/>
              </a:rPr>
              <a:t>(</a:t>
            </a:r>
            <a:r>
              <a:rPr lang="en-IN" sz="1800" b="0" i="1" u="none" strike="noStrike" kern="1200" cap="none" spc="0" baseline="0" dirty="0">
                <a:solidFill>
                  <a:srgbClr val="BDD7EE"/>
                </a:solidFill>
                <a:uFillTx/>
                <a:latin typeface="Cambria Math" pitchFamily="18"/>
                <a:ea typeface="Cambria Math" pitchFamily="18"/>
              </a:rPr>
              <a:t> w </a:t>
            </a:r>
            <a:r>
              <a:rPr lang="en-IN" sz="1800" b="0" i="1" u="none" strike="noStrike" kern="1200" cap="none" spc="0" baseline="30000" dirty="0">
                <a:solidFill>
                  <a:srgbClr val="BDD7EE"/>
                </a:solidFill>
                <a:uFillTx/>
                <a:latin typeface="Cambria Math" pitchFamily="18"/>
                <a:ea typeface="Cambria Math" pitchFamily="18"/>
              </a:rPr>
              <a:t>[l]</a:t>
            </a:r>
            <a:r>
              <a:rPr lang="en-IN" sz="1800" b="0" i="1" u="none" strike="noStrike" kern="1200" cap="none" spc="0" baseline="0" dirty="0">
                <a:solidFill>
                  <a:srgbClr val="BDD7EE"/>
                </a:solidFill>
                <a:uFillTx/>
                <a:latin typeface="Cambria Math" pitchFamily="18"/>
                <a:ea typeface="Cambria Math" pitchFamily="18"/>
              </a:rPr>
              <a:t>  a </a:t>
            </a:r>
            <a:r>
              <a:rPr lang="en-IN" sz="1800" b="0" i="1" u="none" strike="noStrike" kern="1200" cap="none" spc="0" baseline="30000" dirty="0">
                <a:solidFill>
                  <a:srgbClr val="BDD7EE"/>
                </a:solidFill>
                <a:uFillTx/>
                <a:latin typeface="Cambria Math" pitchFamily="18"/>
                <a:ea typeface="Cambria Math" pitchFamily="18"/>
              </a:rPr>
              <a:t>[l-1]</a:t>
            </a:r>
            <a:r>
              <a:rPr lang="en-IN" sz="1800" b="0" i="1" u="none" strike="noStrike" kern="1200" cap="none" spc="0" baseline="0" dirty="0">
                <a:solidFill>
                  <a:srgbClr val="BDD7EE"/>
                </a:solidFill>
                <a:uFillTx/>
                <a:latin typeface="Cambria Math" pitchFamily="18"/>
                <a:ea typeface="Cambria Math" pitchFamily="18"/>
              </a:rPr>
              <a:t> + b </a:t>
            </a:r>
            <a:r>
              <a:rPr lang="en-IN" sz="1800" b="0" i="1" u="none" strike="noStrike" kern="1200" cap="none" spc="0" baseline="30000" dirty="0">
                <a:solidFill>
                  <a:srgbClr val="BDD7EE"/>
                </a:solidFill>
                <a:uFillTx/>
                <a:latin typeface="Cambria Math" pitchFamily="18"/>
                <a:ea typeface="Cambria Math" pitchFamily="18"/>
              </a:rPr>
              <a:t>[l]  </a:t>
            </a:r>
            <a:r>
              <a:rPr lang="en-IN" sz="1800" b="0" i="1" u="none" strike="noStrike" kern="1200" cap="none" spc="0" baseline="0" dirty="0">
                <a:solidFill>
                  <a:srgbClr val="BDD7EE"/>
                </a:solidFill>
                <a:uFillTx/>
                <a:latin typeface="Cambria Math" pitchFamily="18"/>
                <a:ea typeface="Cambria Math" pitchFamily="18"/>
              </a:rPr>
              <a:t>)</a:t>
            </a:r>
            <a:endParaRPr lang="en-US" sz="1800" b="0" i="1" u="none" strike="noStrike" kern="1200" cap="none" spc="0" baseline="0" dirty="0">
              <a:solidFill>
                <a:srgbClr val="BDD7EE"/>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Where: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  </a:t>
            </a:r>
            <a:r>
              <a:rPr lang="en-US" sz="1800" b="0" i="1" u="none" strike="noStrike" kern="1200" cap="none" spc="0" baseline="0" dirty="0">
                <a:solidFill>
                  <a:srgbClr val="BDD7EE"/>
                </a:solidFill>
                <a:uFillTx/>
                <a:latin typeface="Cambria Math" pitchFamily="18"/>
                <a:ea typeface="Cambria Math" pitchFamily="18"/>
              </a:rPr>
              <a:t>a</a:t>
            </a:r>
            <a:r>
              <a:rPr lang="en-US" sz="1800" b="0" i="1" u="none" strike="noStrike" kern="1200" cap="none" spc="0" baseline="30000" dirty="0">
                <a:solidFill>
                  <a:srgbClr val="BDD7EE"/>
                </a:solidFill>
                <a:uFillTx/>
                <a:latin typeface="Cambria Math" pitchFamily="18"/>
                <a:ea typeface="Cambria Math" pitchFamily="18"/>
              </a:rPr>
              <a:t>[l]  </a:t>
            </a:r>
            <a:r>
              <a:rPr lang="en-US" sz="1800" b="0" i="1" u="none" strike="noStrike" kern="1200" cap="none" spc="0" baseline="0" dirty="0">
                <a:solidFill>
                  <a:srgbClr val="BDD7EE"/>
                </a:solidFill>
                <a:uFillTx/>
                <a:latin typeface="Cambria Math" pitchFamily="18"/>
                <a:ea typeface="Cambria Math" pitchFamily="18"/>
              </a:rPr>
              <a:t>  </a:t>
            </a:r>
            <a:r>
              <a:rPr lang="en-US" sz="1800" b="0" i="0" u="none" strike="noStrike" kern="1200" cap="none" spc="0" baseline="0" dirty="0">
                <a:solidFill>
                  <a:srgbClr val="BDD7EE"/>
                </a:solidFill>
                <a:uFillTx/>
                <a:latin typeface="Calibri"/>
              </a:rPr>
              <a:t>is the activation of layer </a:t>
            </a:r>
            <a:r>
              <a:rPr lang="en-US" sz="1800" b="0" i="1" u="none" strike="noStrike" kern="1200" cap="none" spc="0" baseline="0" dirty="0">
                <a:solidFill>
                  <a:srgbClr val="BDD7EE"/>
                </a:solidFill>
                <a:uFillTx/>
                <a:latin typeface="Cambria Math" pitchFamily="18"/>
                <a:ea typeface="Cambria Math" pitchFamily="18"/>
              </a:rPr>
              <a:t>l</a:t>
            </a:r>
            <a:r>
              <a:rPr lang="en-US" sz="1800" b="0" i="0" u="none" strike="noStrike" kern="1200" cap="none" spc="0" baseline="0" dirty="0">
                <a:solidFill>
                  <a:srgbClr val="BDD7EE"/>
                </a:solidFill>
                <a:uFillTx/>
                <a:latin typeface="Calibri"/>
              </a:rPr>
              <a:t>.</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  </a:t>
            </a:r>
            <a:r>
              <a:rPr lang="en-US" sz="1800" b="0" i="1" u="none" strike="noStrike" kern="1200" cap="none" spc="0" baseline="0" dirty="0">
                <a:solidFill>
                  <a:srgbClr val="BDD7EE"/>
                </a:solidFill>
                <a:uFillTx/>
                <a:latin typeface="Cambria Math" pitchFamily="18"/>
                <a:ea typeface="Cambria Math" pitchFamily="18"/>
              </a:rPr>
              <a:t>w</a:t>
            </a:r>
            <a:r>
              <a:rPr lang="en-US" sz="1800" b="0" i="1" u="none" strike="noStrike" kern="1200" cap="none" spc="0" baseline="30000" dirty="0">
                <a:solidFill>
                  <a:srgbClr val="BDD7EE"/>
                </a:solidFill>
                <a:uFillTx/>
                <a:latin typeface="Cambria Math" pitchFamily="18"/>
                <a:ea typeface="Cambria Math" pitchFamily="18"/>
              </a:rPr>
              <a:t>[l]</a:t>
            </a:r>
            <a:r>
              <a:rPr lang="en-US" sz="1800" b="0" i="1" u="none" strike="noStrike" kern="1200" cap="none" spc="0" baseline="0" dirty="0">
                <a:solidFill>
                  <a:srgbClr val="BDD7EE"/>
                </a:solidFill>
                <a:uFillTx/>
                <a:latin typeface="Cambria Math" pitchFamily="18"/>
                <a:ea typeface="Cambria Math" pitchFamily="18"/>
              </a:rPr>
              <a:t>  </a:t>
            </a:r>
            <a:r>
              <a:rPr lang="en-US" sz="1800" b="0" i="0" u="none" strike="noStrike" kern="1200" cap="none" spc="0" baseline="0" dirty="0">
                <a:solidFill>
                  <a:srgbClr val="BDD7EE"/>
                </a:solidFill>
                <a:uFillTx/>
                <a:latin typeface="Calibri"/>
              </a:rPr>
              <a:t>are the weights.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  </a:t>
            </a:r>
            <a:r>
              <a:rPr lang="en-US" sz="1800" b="0" i="1" u="none" strike="noStrike" kern="1200" cap="none" spc="0" baseline="0" dirty="0">
                <a:solidFill>
                  <a:srgbClr val="BDD7EE"/>
                </a:solidFill>
                <a:uFillTx/>
                <a:latin typeface="Cambria Math" pitchFamily="18"/>
                <a:ea typeface="Cambria Math" pitchFamily="18"/>
              </a:rPr>
              <a:t>b</a:t>
            </a:r>
            <a:r>
              <a:rPr lang="en-US" sz="1800" b="0" i="1" u="none" strike="noStrike" kern="1200" cap="none" spc="0" baseline="30000" dirty="0">
                <a:solidFill>
                  <a:srgbClr val="BDD7EE"/>
                </a:solidFill>
                <a:uFillTx/>
                <a:latin typeface="Cambria Math" pitchFamily="18"/>
                <a:ea typeface="Cambria Math" pitchFamily="18"/>
              </a:rPr>
              <a:t>[l]   </a:t>
            </a:r>
            <a:r>
              <a:rPr lang="en-US" sz="1800" b="0" i="1" u="none" strike="noStrike" kern="1200" cap="none" spc="0" baseline="0" dirty="0">
                <a:solidFill>
                  <a:srgbClr val="BDD7EE"/>
                </a:solidFill>
                <a:uFillTx/>
                <a:latin typeface="Cambria Math" pitchFamily="18"/>
                <a:ea typeface="Cambria Math" pitchFamily="18"/>
              </a:rPr>
              <a:t> </a:t>
            </a:r>
            <a:r>
              <a:rPr lang="en-US" sz="1800" b="0" i="0" u="none" strike="noStrike" kern="1200" cap="none" spc="0" baseline="0" dirty="0">
                <a:solidFill>
                  <a:srgbClr val="BDD7EE"/>
                </a:solidFill>
                <a:uFillTx/>
                <a:latin typeface="Calibri"/>
              </a:rPr>
              <a:t>are the biases.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dirty="0">
                <a:solidFill>
                  <a:srgbClr val="BDD7EE"/>
                </a:solidFill>
                <a:uFillTx/>
                <a:latin typeface="Calibri"/>
              </a:rPr>
              <a:t>  </a:t>
            </a:r>
            <a:r>
              <a:rPr lang="en-US" sz="1800" b="0" i="1" u="none" strike="noStrike" kern="1200" cap="none" spc="0" baseline="0" dirty="0">
                <a:solidFill>
                  <a:srgbClr val="BDD7EE"/>
                </a:solidFill>
                <a:uFillTx/>
                <a:latin typeface="Cambria Math" pitchFamily="18"/>
                <a:ea typeface="Cambria Math" pitchFamily="18"/>
              </a:rPr>
              <a:t>g</a:t>
            </a:r>
            <a:r>
              <a:rPr lang="en-US" sz="1800" b="0" i="0" u="none" strike="noStrike" kern="1200" cap="none" spc="0" baseline="0" dirty="0">
                <a:solidFill>
                  <a:srgbClr val="BDD7EE"/>
                </a:solidFill>
                <a:uFillTx/>
                <a:latin typeface="Calibri"/>
              </a:rPr>
              <a:t>      is the activation function (e.g., </a:t>
            </a:r>
            <a:r>
              <a:rPr lang="en-US" sz="1800" b="0" i="0" u="none" strike="noStrike" kern="1200" cap="none" spc="0" baseline="0" dirty="0" err="1">
                <a:solidFill>
                  <a:srgbClr val="BDD7EE"/>
                </a:solidFill>
                <a:uFillTx/>
                <a:latin typeface="Calibri"/>
              </a:rPr>
              <a:t>ReLU</a:t>
            </a:r>
            <a:r>
              <a:rPr lang="en-US" sz="1800" b="0" i="0" u="none" strike="noStrike" kern="1200" cap="none" spc="0" baseline="0" dirty="0">
                <a:solidFill>
                  <a:srgbClr val="BDD7EE"/>
                </a:solidFill>
                <a:uFillTx/>
                <a:latin typeface="Calibri"/>
              </a:rPr>
              <a:t> or Sigmoid).</a:t>
            </a:r>
          </a:p>
        </p:txBody>
      </p:sp>
      <p:sp>
        <p:nvSpPr>
          <p:cNvPr id="6" name="TextBox 5">
            <a:extLst>
              <a:ext uri="{FF2B5EF4-FFF2-40B4-BE49-F238E27FC236}">
                <a16:creationId xmlns:a16="http://schemas.microsoft.com/office/drawing/2014/main" id="{CFFD8552-6743-6E81-72E2-DAAC410EB6D5}"/>
              </a:ext>
            </a:extLst>
          </p:cNvPr>
          <p:cNvSpPr txBox="1"/>
          <p:nvPr/>
        </p:nvSpPr>
        <p:spPr>
          <a:xfrm>
            <a:off x="8268677" y="6475652"/>
            <a:ext cx="3923323"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1FD56-B122-D0C6-1619-174DB9F8848B}"/>
              </a:ext>
            </a:extLst>
          </p:cNvPr>
          <p:cNvPicPr>
            <a:picLocks noChangeAspect="1"/>
          </p:cNvPicPr>
          <p:nvPr/>
        </p:nvPicPr>
        <p:blipFill>
          <a:blip r:embed="rId2"/>
          <a:stretch>
            <a:fillRect/>
          </a:stretch>
        </p:blipFill>
        <p:spPr>
          <a:xfrm>
            <a:off x="77129" y="70765"/>
            <a:ext cx="1877729" cy="1042507"/>
          </a:xfrm>
          <a:prstGeom prst="rect">
            <a:avLst/>
          </a:prstGeom>
          <a:noFill/>
          <a:ln cap="flat">
            <a:noFill/>
          </a:ln>
        </p:spPr>
      </p:pic>
      <p:sp>
        <p:nvSpPr>
          <p:cNvPr id="3" name="TextBox 2">
            <a:extLst>
              <a:ext uri="{FF2B5EF4-FFF2-40B4-BE49-F238E27FC236}">
                <a16:creationId xmlns:a16="http://schemas.microsoft.com/office/drawing/2014/main" id="{B8DA2645-D78A-67E4-E67F-171E81101124}"/>
              </a:ext>
            </a:extLst>
          </p:cNvPr>
          <p:cNvSpPr txBox="1"/>
          <p:nvPr/>
        </p:nvSpPr>
        <p:spPr>
          <a:xfrm>
            <a:off x="539258" y="1597822"/>
            <a:ext cx="10644557" cy="45243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1. Enhanced Computational Power: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Complex Simulations:</a:t>
            </a:r>
            <a:r>
              <a:rPr lang="en-US" sz="1800" b="0" i="0" u="none" strike="noStrike" kern="1200" cap="none" spc="0" baseline="0">
                <a:solidFill>
                  <a:srgbClr val="BDD7EE"/>
                </a:solidFill>
                <a:uFillTx/>
                <a:latin typeface="Calibri"/>
              </a:rPr>
              <a:t> Quantum computers can perform complex simulations of wildfire behavior faster and more accurately than classical computers, allowing for better prediction and understanding of fire dynamics.</a:t>
            </a: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Climate Modeling:</a:t>
            </a:r>
            <a:r>
              <a:rPr lang="en-US" sz="1800" b="0" i="0" u="none" strike="noStrike" kern="1200" cap="none" spc="0" baseline="0">
                <a:solidFill>
                  <a:srgbClr val="BDD7EE"/>
                </a:solidFill>
                <a:uFillTx/>
                <a:latin typeface="Calibri"/>
              </a:rPr>
              <a:t> Quantum computing can improve the accuracy of climate models that predict long-term trends in weather patterns, which are crucial for understanding and anticipating wildfire risks.</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2. Optimization Problems:</a:t>
            </a:r>
          </a:p>
          <a:p>
            <a:pPr marL="0" marR="0" lvl="0" indent="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Resource Distribution:</a:t>
            </a:r>
            <a:r>
              <a:rPr lang="en-US" sz="1800" b="0" i="0" u="none" strike="noStrike" kern="1200" cap="none" spc="0" baseline="0">
                <a:solidFill>
                  <a:srgbClr val="BDD7EE"/>
                </a:solidFill>
                <a:uFillTx/>
                <a:latin typeface="Calibri"/>
              </a:rPr>
              <a:t> Quantum algorithms can solve complex optimization problems more efficiently, such as determining the best way to distribute firefighting resources across a large region with many variables.</a:t>
            </a:r>
          </a:p>
          <a:p>
            <a:pPr marL="742950" marR="0" lvl="1" indent="-28575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Route Planning:</a:t>
            </a:r>
            <a:r>
              <a:rPr lang="en-US" sz="1800" b="0" i="0" u="none" strike="noStrike" kern="1200" cap="none" spc="0" baseline="0">
                <a:solidFill>
                  <a:srgbClr val="BDD7EE"/>
                </a:solidFill>
                <a:uFillTx/>
                <a:latin typeface="Calibri"/>
              </a:rPr>
              <a:t> Quantum computing can optimize evacuation routes and resource delivery paths in real-time, accounting for rapidly changing fire conditions.</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sp>
        <p:nvSpPr>
          <p:cNvPr id="4" name="TextBox 3">
            <a:extLst>
              <a:ext uri="{FF2B5EF4-FFF2-40B4-BE49-F238E27FC236}">
                <a16:creationId xmlns:a16="http://schemas.microsoft.com/office/drawing/2014/main" id="{2F036B67-9907-0F06-A8B9-96B8679D35DB}"/>
              </a:ext>
            </a:extLst>
          </p:cNvPr>
          <p:cNvSpPr txBox="1"/>
          <p:nvPr/>
        </p:nvSpPr>
        <p:spPr>
          <a:xfrm>
            <a:off x="2289090" y="404448"/>
            <a:ext cx="7144902" cy="954103"/>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BDD7EE"/>
                </a:solidFill>
                <a:uFillTx/>
                <a:latin typeface="Californian FB" pitchFamily="18"/>
              </a:rPr>
              <a:t>Quantum Computing in Wildfire Prevention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BDD7EE"/>
                </a:solidFill>
                <a:uFillTx/>
                <a:latin typeface="Californian FB" pitchFamily="18"/>
              </a:rPr>
              <a:t>and Management</a:t>
            </a:r>
          </a:p>
        </p:txBody>
      </p:sp>
      <p:sp>
        <p:nvSpPr>
          <p:cNvPr id="7" name="TextBox 6">
            <a:extLst>
              <a:ext uri="{FF2B5EF4-FFF2-40B4-BE49-F238E27FC236}">
                <a16:creationId xmlns:a16="http://schemas.microsoft.com/office/drawing/2014/main" id="{9400ADCF-A782-0E6A-22E5-0032CDEAF1EC}"/>
              </a:ext>
            </a:extLst>
          </p:cNvPr>
          <p:cNvSpPr txBox="1"/>
          <p:nvPr/>
        </p:nvSpPr>
        <p:spPr>
          <a:xfrm>
            <a:off x="8213969" y="6488668"/>
            <a:ext cx="3978031"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0A3B0-C898-2A21-2F82-CAE2DE6AA866}"/>
              </a:ext>
            </a:extLst>
          </p:cNvPr>
          <p:cNvPicPr>
            <a:picLocks noChangeAspect="1"/>
          </p:cNvPicPr>
          <p:nvPr/>
        </p:nvPicPr>
        <p:blipFill>
          <a:blip r:embed="rId2"/>
          <a:stretch>
            <a:fillRect/>
          </a:stretch>
        </p:blipFill>
        <p:spPr>
          <a:xfrm>
            <a:off x="77129" y="62947"/>
            <a:ext cx="1877729" cy="1042507"/>
          </a:xfrm>
          <a:prstGeom prst="rect">
            <a:avLst/>
          </a:prstGeom>
          <a:noFill/>
          <a:ln cap="flat">
            <a:noFill/>
          </a:ln>
        </p:spPr>
      </p:pic>
      <p:sp>
        <p:nvSpPr>
          <p:cNvPr id="3" name="TextBox 2">
            <a:extLst>
              <a:ext uri="{FF2B5EF4-FFF2-40B4-BE49-F238E27FC236}">
                <a16:creationId xmlns:a16="http://schemas.microsoft.com/office/drawing/2014/main" id="{61FA870B-2E65-24D3-2083-2EFE5403B882}"/>
              </a:ext>
            </a:extLst>
          </p:cNvPr>
          <p:cNvSpPr txBox="1"/>
          <p:nvPr/>
        </p:nvSpPr>
        <p:spPr>
          <a:xfrm>
            <a:off x="1015998" y="1852245"/>
            <a:ext cx="8565660"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3. Big Data Processing:</a:t>
            </a:r>
          </a:p>
          <a:p>
            <a:pPr marL="0" marR="0" lvl="0" indent="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800100" marR="0" lvl="1"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Data Integration:</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	Quantum computing can handle and process large datasets from various 	sources (satellites, sensors, historical records) more efficiently, enhancing the 	quality and speed of AI models used for detection and prediction.</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800100" marR="0" lvl="1" indent="-342900" algn="l" defTabSz="914400" rtl="0" fontAlgn="auto" hangingPunct="1">
              <a:lnSpc>
                <a:spcPct val="100000"/>
              </a:lnSpc>
              <a:spcBef>
                <a:spcPts val="0"/>
              </a:spcBef>
              <a:spcAft>
                <a:spcPts val="0"/>
              </a:spcAft>
              <a:buSzPct val="100000"/>
              <a:buAutoNum type="arabicPeriod" startAt="2"/>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Real-Time Analysis:</a:t>
            </a:r>
            <a:r>
              <a:rPr lang="en-US" sz="1800" b="0" i="0" u="none" strike="noStrike" kern="1200" cap="none" spc="0" baseline="0">
                <a:solidFill>
                  <a:srgbClr val="BDD7EE"/>
                </a:solidFill>
                <a:uFillTx/>
                <a:latin typeface="Calibri"/>
              </a:rPr>
              <a:t> </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	The increased computational power of quantum computers allows for 	real-time or near-real-time analysis of data, which is crucial for timely 	decision-making during wildfire emergencies.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sp>
        <p:nvSpPr>
          <p:cNvPr id="6" name="TextBox 5">
            <a:extLst>
              <a:ext uri="{FF2B5EF4-FFF2-40B4-BE49-F238E27FC236}">
                <a16:creationId xmlns:a16="http://schemas.microsoft.com/office/drawing/2014/main" id="{2F0EE931-9881-68AC-5936-0C1D6AFB2239}"/>
              </a:ext>
            </a:extLst>
          </p:cNvPr>
          <p:cNvSpPr txBox="1"/>
          <p:nvPr/>
        </p:nvSpPr>
        <p:spPr>
          <a:xfrm>
            <a:off x="8260862" y="6488668"/>
            <a:ext cx="3931138"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A2214A-B47E-2CAD-63D1-D658F0C9BD27}"/>
              </a:ext>
            </a:extLst>
          </p:cNvPr>
          <p:cNvPicPr>
            <a:picLocks noChangeAspect="1"/>
          </p:cNvPicPr>
          <p:nvPr/>
        </p:nvPicPr>
        <p:blipFill>
          <a:blip r:embed="rId2"/>
          <a:stretch>
            <a:fillRect/>
          </a:stretch>
        </p:blipFill>
        <p:spPr>
          <a:xfrm>
            <a:off x="96405" y="85715"/>
            <a:ext cx="1877729" cy="1042507"/>
          </a:xfrm>
          <a:prstGeom prst="rect">
            <a:avLst/>
          </a:prstGeom>
          <a:noFill/>
          <a:ln cap="flat">
            <a:noFill/>
          </a:ln>
        </p:spPr>
      </p:pic>
      <p:sp>
        <p:nvSpPr>
          <p:cNvPr id="3" name="TextBox 2">
            <a:extLst>
              <a:ext uri="{FF2B5EF4-FFF2-40B4-BE49-F238E27FC236}">
                <a16:creationId xmlns:a16="http://schemas.microsoft.com/office/drawing/2014/main" id="{6E142FB1-6765-287D-47C9-11923455A568}"/>
              </a:ext>
            </a:extLst>
          </p:cNvPr>
          <p:cNvSpPr txBox="1"/>
          <p:nvPr/>
        </p:nvSpPr>
        <p:spPr>
          <a:xfrm>
            <a:off x="1035265" y="927667"/>
            <a:ext cx="10299362" cy="5570753"/>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1" i="0" u="none" strike="noStrike" kern="1200" cap="none" spc="0" baseline="0">
                <a:solidFill>
                  <a:srgbClr val="BDD7EE"/>
                </a:solidFill>
                <a:uFillTx/>
                <a:latin typeface="Calibri"/>
              </a:rPr>
              <a:t> </a:t>
            </a:r>
            <a:r>
              <a:rPr lang="en-IN" sz="2800" b="1" i="0" u="none" strike="noStrike" kern="1200" cap="none" spc="0" baseline="0">
                <a:solidFill>
                  <a:srgbClr val="BDD7EE"/>
                </a:solidFill>
                <a:uFillTx/>
                <a:latin typeface="Californian FB" pitchFamily="18"/>
              </a:rPr>
              <a:t>Quantum Computing Algorithm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In quantum computing, algorithms like Quantum Support Vector Machines (QSVMs) or quantum-enhanced neural networks could be used to process large datasets more efficiently.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1" i="0" u="none" strike="noStrike" kern="1200" cap="none" spc="0" baseline="0">
                <a:solidFill>
                  <a:srgbClr val="BDD7EE"/>
                </a:solidFill>
                <a:uFillTx/>
                <a:latin typeface="Calibri"/>
              </a:rPr>
              <a:t>Quantum SVM: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Quantum kernels can map data into a higher-dimensional space, enabling better separation of classes (e.g., fire vs. no fire).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The quantum version of SVM can potentially offer exponential speed-ups in training time for large datasets.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IN"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1" i="0" u="none" strike="noStrike" kern="1200" cap="none" spc="0" baseline="0">
                <a:solidFill>
                  <a:srgbClr val="BDD7EE"/>
                </a:solidFill>
                <a:uFillTx/>
                <a:latin typeface="Calibri"/>
              </a:rPr>
              <a:t>QSVM Equation:</a:t>
            </a:r>
            <a:r>
              <a:rPr lang="en-IN" sz="1800" b="0" i="0" u="none" strike="noStrike" kern="1200" cap="none" spc="0" baseline="0">
                <a:solidFill>
                  <a:srgbClr val="BDD7EE"/>
                </a:solidFill>
                <a:uFillTx/>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none" strike="noStrike" kern="1200" cap="none" spc="0" baseline="0">
                <a:solidFill>
                  <a:srgbClr val="BDD7EE"/>
                </a:solidFill>
                <a:uFillTx/>
                <a:latin typeface="Cambria Math" pitchFamily="18"/>
                <a:ea typeface="Cambria Math" pitchFamily="18"/>
              </a:rPr>
              <a:t>f(x) = sign( ∑</a:t>
            </a:r>
            <a:r>
              <a:rPr lang="en-IN" sz="1800" b="0" i="1" u="none" strike="noStrike" kern="0" cap="none" spc="0" baseline="30000">
                <a:solidFill>
                  <a:srgbClr val="BDD7EE"/>
                </a:solidFill>
                <a:uFillTx/>
                <a:latin typeface="Cambria Math" pitchFamily="18"/>
                <a:ea typeface="Cambria Math" pitchFamily="18"/>
              </a:rPr>
              <a:t>N</a:t>
            </a:r>
            <a:r>
              <a:rPr lang="en-IN" sz="1800" b="0" i="1" u="none" strike="noStrike" kern="1200" cap="none" spc="0" baseline="-25000">
                <a:solidFill>
                  <a:srgbClr val="BDD7EE"/>
                </a:solidFill>
                <a:uFillTx/>
                <a:latin typeface="Cambria Math" pitchFamily="18"/>
                <a:ea typeface="Cambria Math" pitchFamily="18"/>
              </a:rPr>
              <a:t>i=1  </a:t>
            </a:r>
            <a:r>
              <a:rPr lang="el-GR" sz="1800" b="0" i="1" u="none" strike="noStrike" kern="1200" cap="none" spc="0" baseline="0">
                <a:solidFill>
                  <a:srgbClr val="BDD7EE"/>
                </a:solidFill>
                <a:uFillTx/>
                <a:latin typeface="Cambria Math" pitchFamily="18"/>
                <a:ea typeface="Cambria Math" pitchFamily="18"/>
              </a:rPr>
              <a:t>α</a:t>
            </a:r>
            <a:r>
              <a:rPr lang="en-IN" sz="1800" b="0" i="1" u="none" strike="noStrike" kern="1200" cap="none" spc="0" baseline="-25000">
                <a:solidFill>
                  <a:srgbClr val="BDD7EE"/>
                </a:solidFill>
                <a:uFillTx/>
                <a:latin typeface="Cambria Math" pitchFamily="18"/>
                <a:ea typeface="Cambria Math" pitchFamily="18"/>
              </a:rPr>
              <a:t>i  </a:t>
            </a:r>
            <a:r>
              <a:rPr lang="en-IN" sz="1800" b="0" i="1" u="none" strike="noStrike" kern="1200" cap="none" spc="0" baseline="0">
                <a:solidFill>
                  <a:srgbClr val="BDD7EE"/>
                </a:solidFill>
                <a:uFillTx/>
                <a:latin typeface="Cambria Math" pitchFamily="18"/>
                <a:ea typeface="Cambria Math" pitchFamily="18"/>
              </a:rPr>
              <a:t>y</a:t>
            </a:r>
            <a:r>
              <a:rPr lang="en-IN" sz="1800" b="0" i="1" u="none" strike="noStrike" kern="1200" cap="none" spc="0" baseline="-25000">
                <a:solidFill>
                  <a:srgbClr val="BDD7EE"/>
                </a:solidFill>
                <a:uFillTx/>
                <a:latin typeface="Cambria Math" pitchFamily="18"/>
                <a:ea typeface="Cambria Math" pitchFamily="18"/>
              </a:rPr>
              <a:t>i </a:t>
            </a:r>
            <a:r>
              <a:rPr lang="en-IN" sz="1800" b="0" i="1" u="none" strike="noStrike" kern="1200" cap="none" spc="0" baseline="0">
                <a:solidFill>
                  <a:srgbClr val="BDD7EE"/>
                </a:solidFill>
                <a:uFillTx/>
                <a:latin typeface="Cambria Math" pitchFamily="18"/>
                <a:ea typeface="Cambria Math" pitchFamily="18"/>
              </a:rPr>
              <a:t>K ( x</a:t>
            </a:r>
            <a:r>
              <a:rPr lang="en-IN" sz="1800" b="0" i="1" u="none" strike="noStrike" kern="1200" cap="none" spc="0" baseline="-25000">
                <a:solidFill>
                  <a:srgbClr val="BDD7EE"/>
                </a:solidFill>
                <a:uFillTx/>
                <a:latin typeface="Cambria Math" pitchFamily="18"/>
                <a:ea typeface="Cambria Math" pitchFamily="18"/>
              </a:rPr>
              <a:t>i </a:t>
            </a:r>
            <a:r>
              <a:rPr lang="en-IN" sz="1800" b="0" i="1" u="none" strike="noStrike" kern="1200" cap="none" spc="0" baseline="0">
                <a:solidFill>
                  <a:srgbClr val="BDD7EE"/>
                </a:solidFill>
                <a:uFillTx/>
                <a:latin typeface="Cambria Math" pitchFamily="18"/>
                <a:ea typeface="Cambria Math" pitchFamily="18"/>
              </a:rPr>
              <a:t>, x) + b )</a:t>
            </a:r>
            <a:endParaRPr lang="en-IN" sz="1800" b="0" i="1" u="none" strike="noStrike" kern="1200" cap="none" spc="0" baseline="-25000">
              <a:solidFill>
                <a:srgbClr val="BDD7EE"/>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Where:</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  </a:t>
            </a:r>
            <a:r>
              <a:rPr lang="en-IN" sz="1800" b="0" i="1" u="none" strike="noStrike" kern="1200" cap="none" spc="0" baseline="0">
                <a:solidFill>
                  <a:srgbClr val="BDD7EE"/>
                </a:solidFill>
                <a:uFillTx/>
                <a:latin typeface="Cambria Math" pitchFamily="18"/>
                <a:ea typeface="Cambria Math" pitchFamily="18"/>
              </a:rPr>
              <a:t>a</a:t>
            </a:r>
            <a:r>
              <a:rPr lang="en-IN" sz="1800" b="0" i="1" u="none" strike="noStrike" kern="1200" cap="none" spc="0" baseline="-25000">
                <a:solidFill>
                  <a:srgbClr val="BDD7EE"/>
                </a:solidFill>
                <a:uFillTx/>
                <a:latin typeface="Cambria Math" pitchFamily="18"/>
                <a:ea typeface="Cambria Math" pitchFamily="18"/>
              </a:rPr>
              <a:t>i</a:t>
            </a:r>
            <a:r>
              <a:rPr lang="en-IN" sz="1800" b="0" i="0" u="none" strike="noStrike" kern="1200" cap="none" spc="0" baseline="0">
                <a:solidFill>
                  <a:srgbClr val="BDD7EE"/>
                </a:solidFill>
                <a:uFillTx/>
                <a:latin typeface="Calibri"/>
              </a:rPr>
              <a:t> are the Lagrange multipliers.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  </a:t>
            </a:r>
            <a:r>
              <a:rPr lang="en-IN" sz="1800" b="0" i="1" u="none" strike="noStrike" kern="1200" cap="none" spc="0" baseline="0">
                <a:solidFill>
                  <a:srgbClr val="BDD7EE"/>
                </a:solidFill>
                <a:uFillTx/>
                <a:latin typeface="Cambria Math" pitchFamily="18"/>
                <a:ea typeface="Cambria Math" pitchFamily="18"/>
              </a:rPr>
              <a:t>y</a:t>
            </a:r>
            <a:r>
              <a:rPr lang="en-IN" sz="1800" b="0" i="1" u="none" strike="noStrike" kern="1200" cap="none" spc="0" baseline="-25000">
                <a:solidFill>
                  <a:srgbClr val="BDD7EE"/>
                </a:solidFill>
                <a:uFillTx/>
                <a:latin typeface="Cambria Math" pitchFamily="18"/>
                <a:ea typeface="Cambria Math" pitchFamily="18"/>
              </a:rPr>
              <a:t>i</a:t>
            </a:r>
            <a:r>
              <a:rPr lang="en-IN" sz="1800" b="0" i="0" u="none" strike="noStrike" kern="1200" cap="none" spc="0" baseline="0">
                <a:solidFill>
                  <a:srgbClr val="BDD7EE"/>
                </a:solidFill>
                <a:uFillTx/>
                <a:latin typeface="Calibri"/>
              </a:rPr>
              <a:t>​ are the labels.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  </a:t>
            </a:r>
            <a:r>
              <a:rPr lang="en-IN" sz="1800" b="0" i="1" u="none" strike="noStrike" kern="1200" cap="none" spc="0" baseline="0">
                <a:solidFill>
                  <a:srgbClr val="BDD7EE"/>
                </a:solidFill>
                <a:uFillTx/>
                <a:latin typeface="Cambria Math" pitchFamily="18"/>
                <a:ea typeface="Cambria Math" pitchFamily="18"/>
              </a:rPr>
              <a:t>K(x</a:t>
            </a:r>
            <a:r>
              <a:rPr lang="en-IN" sz="1800" b="0" i="1" u="none" strike="noStrike" kern="1200" cap="none" spc="0" baseline="-25000">
                <a:solidFill>
                  <a:srgbClr val="BDD7EE"/>
                </a:solidFill>
                <a:uFillTx/>
                <a:latin typeface="Cambria Math" pitchFamily="18"/>
                <a:ea typeface="Cambria Math" pitchFamily="18"/>
              </a:rPr>
              <a:t>i</a:t>
            </a:r>
            <a:r>
              <a:rPr lang="en-IN" sz="1800" b="0" i="1" u="none" strike="noStrike" kern="1200" cap="none" spc="0" baseline="0">
                <a:solidFill>
                  <a:srgbClr val="BDD7EE"/>
                </a:solidFill>
                <a:uFillTx/>
                <a:latin typeface="Cambria Math" pitchFamily="18"/>
                <a:ea typeface="Cambria Math" pitchFamily="18"/>
              </a:rPr>
              <a:t>​ , x) </a:t>
            </a:r>
            <a:r>
              <a:rPr lang="en-IN" sz="1800" b="0" i="0" u="none" strike="noStrike" kern="1200" cap="none" spc="0" baseline="0">
                <a:solidFill>
                  <a:srgbClr val="BDD7EE"/>
                </a:solidFill>
                <a:uFillTx/>
                <a:latin typeface="Calibri"/>
              </a:rPr>
              <a:t>is the quantum kernel function.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sp>
        <p:nvSpPr>
          <p:cNvPr id="6" name="TextBox 5">
            <a:extLst>
              <a:ext uri="{FF2B5EF4-FFF2-40B4-BE49-F238E27FC236}">
                <a16:creationId xmlns:a16="http://schemas.microsoft.com/office/drawing/2014/main" id="{1C00A38B-BCB9-E948-3B46-36A9E70E0634}"/>
              </a:ext>
            </a:extLst>
          </p:cNvPr>
          <p:cNvSpPr txBox="1"/>
          <p:nvPr/>
        </p:nvSpPr>
        <p:spPr>
          <a:xfrm>
            <a:off x="8253046" y="6488668"/>
            <a:ext cx="3938954"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2B7B4-C80A-C8C1-9D94-534638E89EFC}"/>
              </a:ext>
            </a:extLst>
          </p:cNvPr>
          <p:cNvPicPr>
            <a:picLocks noChangeAspect="1"/>
          </p:cNvPicPr>
          <p:nvPr/>
        </p:nvPicPr>
        <p:blipFill>
          <a:blip r:embed="rId2"/>
          <a:stretch>
            <a:fillRect/>
          </a:stretch>
        </p:blipFill>
        <p:spPr>
          <a:xfrm>
            <a:off x="69320" y="70765"/>
            <a:ext cx="1877729" cy="1042507"/>
          </a:xfrm>
          <a:prstGeom prst="rect">
            <a:avLst/>
          </a:prstGeom>
          <a:noFill/>
          <a:ln cap="flat">
            <a:noFill/>
          </a:ln>
        </p:spPr>
      </p:pic>
      <p:sp>
        <p:nvSpPr>
          <p:cNvPr id="3" name="TextBox 2">
            <a:extLst>
              <a:ext uri="{FF2B5EF4-FFF2-40B4-BE49-F238E27FC236}">
                <a16:creationId xmlns:a16="http://schemas.microsoft.com/office/drawing/2014/main" id="{0748CE68-5D28-4DB3-7740-982BEA33C812}"/>
              </a:ext>
            </a:extLst>
          </p:cNvPr>
          <p:cNvSpPr txBox="1"/>
          <p:nvPr/>
        </p:nvSpPr>
        <p:spPr>
          <a:xfrm>
            <a:off x="531449" y="1477670"/>
            <a:ext cx="11066580" cy="42473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Integration of Technologies:</a:t>
            </a:r>
            <a:r>
              <a:rPr lang="en-US" sz="1800" b="0" i="0" u="none" strike="noStrike" kern="1200" cap="none" spc="0" baseline="0">
                <a:solidFill>
                  <a:srgbClr val="BDD7EE"/>
                </a:solidFill>
                <a:uFillTx/>
                <a:latin typeface="Calibri"/>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Combining AI and quantum computing involves creating systems that can seamlessly integrate data from multiple sources, process it rapidly, and provide actionable insights.</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Scalability:</a:t>
            </a:r>
            <a:r>
              <a:rPr lang="en-US" sz="1800" b="0" i="0" u="none" strike="noStrike" kern="1200" cap="none" spc="0" baseline="0">
                <a:solidFill>
                  <a:srgbClr val="BDD7EE"/>
                </a:solidFill>
                <a:uFillTx/>
                <a:latin typeface="Calibri"/>
              </a:rPr>
              <a:t> </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These technologies can be scaled to monitor vast and diverse landscapes, from forests and grasslands to urban areas, providing global coverage and enhancing international cooperation in wildfire management.</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1" i="0" u="none" strike="noStrike" kern="1200" cap="none" spc="0" baseline="0">
                <a:solidFill>
                  <a:srgbClr val="BDD7EE"/>
                </a:solidFill>
                <a:uFillTx/>
                <a:latin typeface="Calibri"/>
              </a:rPr>
              <a:t>Cost-Effectiveness:</a:t>
            </a:r>
          </a:p>
          <a:p>
            <a:pPr marL="0" marR="0" lvl="0" indent="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1800" b="1" i="0" u="none" strike="noStrike" kern="1200" cap="none" spc="0" baseline="0">
              <a:solidFill>
                <a:srgbClr val="BDD7EE"/>
              </a:solidFill>
              <a:uFillTx/>
              <a:latin typeface="Calibri"/>
            </a:endParaRP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 As AI and quantum computing technologies advance and become more cost-effective, their adoption in wildfire management will increase, benefiting both developed and developing regions.</a:t>
            </a:r>
          </a:p>
        </p:txBody>
      </p:sp>
      <p:sp>
        <p:nvSpPr>
          <p:cNvPr id="4" name="TextBox 3">
            <a:extLst>
              <a:ext uri="{FF2B5EF4-FFF2-40B4-BE49-F238E27FC236}">
                <a16:creationId xmlns:a16="http://schemas.microsoft.com/office/drawing/2014/main" id="{7A15F96B-B6DD-11DF-A209-3CD1AF10D61F}"/>
              </a:ext>
            </a:extLst>
          </p:cNvPr>
          <p:cNvSpPr txBox="1"/>
          <p:nvPr/>
        </p:nvSpPr>
        <p:spPr>
          <a:xfrm>
            <a:off x="2721199" y="677451"/>
            <a:ext cx="7023076"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BDD7EE"/>
                </a:solidFill>
                <a:uFillTx/>
                <a:latin typeface="Californian FB" pitchFamily="18"/>
              </a:rPr>
              <a:t>Practical Implementation and Global Impact</a:t>
            </a:r>
          </a:p>
        </p:txBody>
      </p:sp>
      <p:sp>
        <p:nvSpPr>
          <p:cNvPr id="7" name="TextBox 6">
            <a:extLst>
              <a:ext uri="{FF2B5EF4-FFF2-40B4-BE49-F238E27FC236}">
                <a16:creationId xmlns:a16="http://schemas.microsoft.com/office/drawing/2014/main" id="{6BD644DF-8574-4A42-A12C-0C6946BD9B52}"/>
              </a:ext>
            </a:extLst>
          </p:cNvPr>
          <p:cNvSpPr txBox="1"/>
          <p:nvPr/>
        </p:nvSpPr>
        <p:spPr>
          <a:xfrm>
            <a:off x="8229600" y="6488668"/>
            <a:ext cx="3962400"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E10F94-E153-F2AE-D77A-A9D195B29D05}"/>
              </a:ext>
            </a:extLst>
          </p:cNvPr>
          <p:cNvPicPr>
            <a:picLocks noChangeAspect="1"/>
          </p:cNvPicPr>
          <p:nvPr/>
        </p:nvPicPr>
        <p:blipFill>
          <a:blip r:embed="rId2"/>
          <a:stretch>
            <a:fillRect/>
          </a:stretch>
        </p:blipFill>
        <p:spPr>
          <a:xfrm>
            <a:off x="77129" y="78574"/>
            <a:ext cx="1877729" cy="1042507"/>
          </a:xfrm>
          <a:prstGeom prst="rect">
            <a:avLst/>
          </a:prstGeom>
          <a:noFill/>
          <a:ln cap="flat">
            <a:noFill/>
          </a:ln>
        </p:spPr>
      </p:pic>
      <p:sp>
        <p:nvSpPr>
          <p:cNvPr id="3" name="TextBox 2">
            <a:extLst>
              <a:ext uri="{FF2B5EF4-FFF2-40B4-BE49-F238E27FC236}">
                <a16:creationId xmlns:a16="http://schemas.microsoft.com/office/drawing/2014/main" id="{BF27984A-2722-4D04-0BDA-694C06D13EA0}"/>
              </a:ext>
            </a:extLst>
          </p:cNvPr>
          <p:cNvSpPr txBox="1"/>
          <p:nvPr/>
        </p:nvSpPr>
        <p:spPr>
          <a:xfrm>
            <a:off x="1664674" y="2102333"/>
            <a:ext cx="7901357" cy="3139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1" i="0" u="none" strike="noStrike" kern="1200" cap="none" spc="0" baseline="0">
              <a:solidFill>
                <a:srgbClr val="BDD7EE"/>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The integration of AI and quantum computing offers a powerful approach to reducing the impact of wildfires globally. AI enhances early detection, prediction, and resource optimization, while quantum computing provides the computational power needed for complex simulations and real-time data processing. Together, these technologies can significantly improve our ability to predict, prevent, and manage wildfires, ultimately protecting lives, property, and ecosystems. However, successful implementation requires overcoming technical challenges, ensuring data integration, and making these advanced technologies accessible and affordable worldwide.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a:solidFill>
                <a:srgbClr val="000000"/>
              </a:solidFill>
              <a:uFillTx/>
              <a:latin typeface="Calibri"/>
            </a:endParaRPr>
          </a:p>
        </p:txBody>
      </p:sp>
      <p:sp>
        <p:nvSpPr>
          <p:cNvPr id="4" name="TextBox 3">
            <a:extLst>
              <a:ext uri="{FF2B5EF4-FFF2-40B4-BE49-F238E27FC236}">
                <a16:creationId xmlns:a16="http://schemas.microsoft.com/office/drawing/2014/main" id="{5172E6C7-4CA0-B552-24E2-901593D87048}"/>
              </a:ext>
            </a:extLst>
          </p:cNvPr>
          <p:cNvSpPr txBox="1"/>
          <p:nvPr/>
        </p:nvSpPr>
        <p:spPr>
          <a:xfrm>
            <a:off x="4556372" y="1035119"/>
            <a:ext cx="2424065" cy="646334"/>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BDD7EE"/>
                </a:solidFill>
                <a:uFillTx/>
                <a:latin typeface="Californian FB" pitchFamily="18"/>
              </a:rPr>
              <a:t>Conclusion</a:t>
            </a:r>
          </a:p>
        </p:txBody>
      </p:sp>
      <p:sp>
        <p:nvSpPr>
          <p:cNvPr id="7" name="TextBox 6">
            <a:extLst>
              <a:ext uri="{FF2B5EF4-FFF2-40B4-BE49-F238E27FC236}">
                <a16:creationId xmlns:a16="http://schemas.microsoft.com/office/drawing/2014/main" id="{DF488C1C-26C4-92F8-5DC1-2D8F434E277C}"/>
              </a:ext>
            </a:extLst>
          </p:cNvPr>
          <p:cNvSpPr txBox="1"/>
          <p:nvPr/>
        </p:nvSpPr>
        <p:spPr>
          <a:xfrm>
            <a:off x="8182707" y="6488668"/>
            <a:ext cx="3931138"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CE63D-AA89-FBEE-78AF-4413BCBAD8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73" y="71560"/>
            <a:ext cx="1925104" cy="1069655"/>
          </a:xfrm>
          <a:prstGeom prst="rect">
            <a:avLst/>
          </a:prstGeom>
          <a:noFill/>
          <a:ln cap="flat">
            <a:noFill/>
          </a:ln>
        </p:spPr>
      </p:pic>
      <p:sp>
        <p:nvSpPr>
          <p:cNvPr id="3" name="TextBox 5">
            <a:extLst>
              <a:ext uri="{FF2B5EF4-FFF2-40B4-BE49-F238E27FC236}">
                <a16:creationId xmlns:a16="http://schemas.microsoft.com/office/drawing/2014/main" id="{18792186-706E-BB19-4595-1D6ADC36A4F1}"/>
              </a:ext>
            </a:extLst>
          </p:cNvPr>
          <p:cNvSpPr txBox="1"/>
          <p:nvPr/>
        </p:nvSpPr>
        <p:spPr>
          <a:xfrm>
            <a:off x="325965" y="1346353"/>
            <a:ext cx="5447089" cy="501675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000" b="0" i="0" u="none" strike="noStrike" kern="1200" cap="none" spc="0" baseline="0">
                <a:solidFill>
                  <a:srgbClr val="BDD7EE"/>
                </a:solidFill>
                <a:uFillTx/>
                <a:latin typeface="Calibri"/>
              </a:rPr>
              <a:t>We all know Climate Crisis is a serious problem around the Globe. There have been many problems in the last decade like heavy Rainfall leading to floods (risking human life and ecosystem), on the other side no rain at all and heat waves leading to hot and dry climate again risking life, extreme weather events, deadly wildfires, global warming, burning of fossil fuels, pollution, deforestation, environmental degradation, carbon emissions and the list goes on. This affects many things like loss of species, rising ocean, severe storms, drought, decrease in food production, increased hunger and poor nutrition in places where people cannot grow or find sufficient food. The main reason behind this is human activities since the industrialisation.</a:t>
            </a:r>
          </a:p>
        </p:txBody>
      </p:sp>
      <p:pic>
        <p:nvPicPr>
          <p:cNvPr id="4" name="Picture 6">
            <a:extLst>
              <a:ext uri="{FF2B5EF4-FFF2-40B4-BE49-F238E27FC236}">
                <a16:creationId xmlns:a16="http://schemas.microsoft.com/office/drawing/2014/main" id="{C8A3B135-67AD-6A87-8D45-20788B0F9F0A}"/>
              </a:ext>
            </a:extLst>
          </p:cNvPr>
          <p:cNvPicPr>
            <a:picLocks noChangeAspect="1"/>
          </p:cNvPicPr>
          <p:nvPr/>
        </p:nvPicPr>
        <p:blipFill>
          <a:blip r:embed="rId3"/>
          <a:stretch>
            <a:fillRect/>
          </a:stretch>
        </p:blipFill>
        <p:spPr>
          <a:xfrm>
            <a:off x="5995254" y="3652973"/>
            <a:ext cx="4549807" cy="2577382"/>
          </a:xfrm>
          <a:prstGeom prst="rect">
            <a:avLst/>
          </a:prstGeom>
          <a:noFill/>
          <a:ln cap="flat">
            <a:noFill/>
          </a:ln>
        </p:spPr>
      </p:pic>
      <p:pic>
        <p:nvPicPr>
          <p:cNvPr id="5" name="Picture 7">
            <a:extLst>
              <a:ext uri="{FF2B5EF4-FFF2-40B4-BE49-F238E27FC236}">
                <a16:creationId xmlns:a16="http://schemas.microsoft.com/office/drawing/2014/main" id="{5B764AF3-6E80-FEBE-6614-6F977B9132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5254" y="1486558"/>
            <a:ext cx="2374852" cy="2078988"/>
          </a:xfrm>
          <a:prstGeom prst="rect">
            <a:avLst/>
          </a:prstGeom>
          <a:noFill/>
          <a:ln cap="flat">
            <a:noFill/>
          </a:ln>
        </p:spPr>
      </p:pic>
      <p:sp>
        <p:nvSpPr>
          <p:cNvPr id="6" name="TextBox 8">
            <a:extLst>
              <a:ext uri="{FF2B5EF4-FFF2-40B4-BE49-F238E27FC236}">
                <a16:creationId xmlns:a16="http://schemas.microsoft.com/office/drawing/2014/main" id="{557F7A71-E695-90C7-8B20-3C989D461E71}"/>
              </a:ext>
            </a:extLst>
          </p:cNvPr>
          <p:cNvSpPr txBox="1"/>
          <p:nvPr/>
        </p:nvSpPr>
        <p:spPr>
          <a:xfrm>
            <a:off x="4058171" y="494891"/>
            <a:ext cx="4447047" cy="646334"/>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600" b="1" i="0" u="none" strike="noStrike" kern="1200" cap="none" spc="0" baseline="0">
                <a:solidFill>
                  <a:srgbClr val="9DC3E6"/>
                </a:solidFill>
                <a:uFillTx/>
                <a:latin typeface="Californian FB" pitchFamily="18"/>
              </a:rPr>
              <a:t>What’s the problem ?</a:t>
            </a:r>
          </a:p>
        </p:txBody>
      </p:sp>
      <p:sp>
        <p:nvSpPr>
          <p:cNvPr id="7" name="TextBox 8">
            <a:extLst>
              <a:ext uri="{FF2B5EF4-FFF2-40B4-BE49-F238E27FC236}">
                <a16:creationId xmlns:a16="http://schemas.microsoft.com/office/drawing/2014/main" id="{7C78C988-B7E6-9736-0201-B4B93704DD46}"/>
              </a:ext>
            </a:extLst>
          </p:cNvPr>
          <p:cNvSpPr txBox="1"/>
          <p:nvPr/>
        </p:nvSpPr>
        <p:spPr>
          <a:xfrm>
            <a:off x="70673" y="6551630"/>
            <a:ext cx="3119054" cy="27699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200" b="0" i="0" u="none" strike="noStrike" kern="1200" cap="none" spc="0" baseline="0">
                <a:solidFill>
                  <a:srgbClr val="BDD7EE"/>
                </a:solidFill>
                <a:uFillTx/>
                <a:latin typeface="Calibri"/>
              </a:rPr>
              <a:t>Note: Images taken from Google for reference</a:t>
            </a:r>
          </a:p>
        </p:txBody>
      </p:sp>
      <p:sp>
        <p:nvSpPr>
          <p:cNvPr id="8" name="TextBox 10">
            <a:extLst>
              <a:ext uri="{FF2B5EF4-FFF2-40B4-BE49-F238E27FC236}">
                <a16:creationId xmlns:a16="http://schemas.microsoft.com/office/drawing/2014/main" id="{1FE38F29-9DD7-52FA-BCDC-85CC1B3571ED}"/>
              </a:ext>
            </a:extLst>
          </p:cNvPr>
          <p:cNvSpPr txBox="1"/>
          <p:nvPr/>
        </p:nvSpPr>
        <p:spPr>
          <a:xfrm>
            <a:off x="8075066" y="6459294"/>
            <a:ext cx="4079632"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a:solidFill>
                  <a:srgbClr val="FF4747"/>
                </a:solidFill>
                <a:uFillTx/>
                <a:latin typeface="Calibri"/>
              </a:rPr>
              <a:t>Womanium Quantum </a:t>
            </a:r>
            <a:r>
              <a:rPr lang="en-IN" sz="1800" b="0" i="1" u="sng" strike="noStrike" kern="1200" cap="none" spc="0" baseline="0">
                <a:solidFill>
                  <a:srgbClr val="4EC5D2"/>
                </a:solidFill>
                <a:uFillTx/>
                <a:latin typeface="Calibri"/>
              </a:rPr>
              <a:t>+ </a:t>
            </a:r>
            <a:r>
              <a:rPr lang="en-IN" sz="1800" b="0" i="1" u="sng" strike="noStrike" kern="1200" cap="none" spc="0" baseline="0">
                <a:solidFill>
                  <a:srgbClr val="00B0F0"/>
                </a:solidFill>
                <a:uFillTx/>
                <a:latin typeface="Calibri"/>
              </a:rPr>
              <a:t>AI  project  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401828E-6291-37ED-AE83-4FFE5FFA8E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175" y="1895624"/>
            <a:ext cx="5721739" cy="4644649"/>
          </a:xfrm>
          <a:prstGeom prst="rect">
            <a:avLst/>
          </a:prstGeom>
          <a:noFill/>
          <a:ln cap="flat">
            <a:noFill/>
          </a:ln>
        </p:spPr>
      </p:pic>
      <p:pic>
        <p:nvPicPr>
          <p:cNvPr id="3" name="Picture 6">
            <a:extLst>
              <a:ext uri="{FF2B5EF4-FFF2-40B4-BE49-F238E27FC236}">
                <a16:creationId xmlns:a16="http://schemas.microsoft.com/office/drawing/2014/main" id="{1B6D765A-1C01-D1DD-F901-911719D2B6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3138" y="1895624"/>
            <a:ext cx="6108578" cy="4644649"/>
          </a:xfrm>
          <a:prstGeom prst="rect">
            <a:avLst/>
          </a:prstGeom>
          <a:noFill/>
          <a:ln cap="flat">
            <a:noFill/>
          </a:ln>
        </p:spPr>
      </p:pic>
      <p:sp>
        <p:nvSpPr>
          <p:cNvPr id="4" name="TextBox 7">
            <a:extLst>
              <a:ext uri="{FF2B5EF4-FFF2-40B4-BE49-F238E27FC236}">
                <a16:creationId xmlns:a16="http://schemas.microsoft.com/office/drawing/2014/main" id="{355F9B6F-EA53-6C8E-F2C1-6B048E57C1A9}"/>
              </a:ext>
            </a:extLst>
          </p:cNvPr>
          <p:cNvSpPr txBox="1"/>
          <p:nvPr/>
        </p:nvSpPr>
        <p:spPr>
          <a:xfrm>
            <a:off x="802427" y="808770"/>
            <a:ext cx="10086956" cy="92333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dirty="0">
                <a:solidFill>
                  <a:srgbClr val="BDD7EE"/>
                </a:solidFill>
                <a:uFillTx/>
                <a:latin typeface="Calibri"/>
              </a:rPr>
              <a:t>Two of the most recent fire disasters, in Greece and California, dating 8</a:t>
            </a:r>
            <a:r>
              <a:rPr lang="en-IN" sz="1800" b="0" i="0" u="none" strike="noStrike" kern="1200" cap="none" spc="0" baseline="30000" dirty="0">
                <a:solidFill>
                  <a:srgbClr val="BDD7EE"/>
                </a:solidFill>
                <a:uFillTx/>
                <a:latin typeface="Calibri"/>
              </a:rPr>
              <a:t>th</a:t>
            </a:r>
            <a:r>
              <a:rPr lang="en-IN" sz="1800" b="0" i="0" u="none" strike="noStrike" kern="1200" cap="none" spc="0" baseline="0" dirty="0">
                <a:solidFill>
                  <a:srgbClr val="BDD7EE"/>
                </a:solidFill>
                <a:uFillTx/>
                <a:latin typeface="Calibri"/>
              </a:rPr>
              <a:t> and 7</a:t>
            </a:r>
            <a:r>
              <a:rPr lang="en-IN" sz="1800" b="0" i="0" u="none" strike="noStrike" kern="1200" cap="none" spc="0" baseline="30000" dirty="0">
                <a:solidFill>
                  <a:srgbClr val="BDD7EE"/>
                </a:solidFill>
                <a:uFillTx/>
                <a:latin typeface="Calibri"/>
              </a:rPr>
              <a:t>th</a:t>
            </a:r>
            <a:r>
              <a:rPr lang="en-IN" sz="1800" b="0" i="0" u="none" strike="noStrike" kern="1200" cap="none" spc="0" baseline="0" dirty="0">
                <a:solidFill>
                  <a:srgbClr val="BDD7EE"/>
                </a:solidFill>
                <a:uFillTx/>
                <a:latin typeface="Calibri"/>
              </a:rPr>
              <a:t> of August 2024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dirty="0">
                <a:solidFill>
                  <a:srgbClr val="BDD7EE"/>
                </a:solidFill>
                <a:uFillTx/>
                <a:latin typeface="Calibri"/>
              </a:rPr>
              <a:t>respectively.</a:t>
            </a:r>
            <a:r>
              <a:rPr lang="en-US" sz="1800" b="0" i="0" u="none" strike="noStrike" kern="1200" cap="none" spc="0" baseline="0" dirty="0">
                <a:solidFill>
                  <a:srgbClr val="BDD7EE"/>
                </a:solidFill>
                <a:uFillTx/>
                <a:latin typeface="Calibri"/>
              </a:rPr>
              <a:t> Let's harness the power of technology to not just control wildfires, but to outsmart and prevent them before they ignite</a:t>
            </a:r>
            <a:r>
              <a:rPr lang="en-IN" sz="1800" b="0" i="0" u="none" strike="noStrike" kern="1200" cap="none" spc="0" baseline="0" dirty="0">
                <a:solidFill>
                  <a:srgbClr val="BDD7EE"/>
                </a:solidFill>
                <a:uFillTx/>
                <a:latin typeface="Calibri"/>
              </a:rPr>
              <a:t>, because we are </a:t>
            </a:r>
            <a:r>
              <a:rPr lang="en-IN" dirty="0">
                <a:solidFill>
                  <a:srgbClr val="BDD7EE"/>
                </a:solidFill>
                <a:latin typeface="Calibri"/>
              </a:rPr>
              <a:t>making</a:t>
            </a:r>
            <a:r>
              <a:rPr lang="en-IN" sz="1800" b="0" i="0" u="none" strike="noStrike" kern="1200" cap="none" spc="0" baseline="0" dirty="0">
                <a:solidFill>
                  <a:srgbClr val="BDD7EE"/>
                </a:solidFill>
                <a:uFillTx/>
                <a:latin typeface="Calibri"/>
              </a:rPr>
              <a:t> progress but the fires </a:t>
            </a:r>
            <a:r>
              <a:rPr lang="en-IN" dirty="0">
                <a:solidFill>
                  <a:srgbClr val="BDD7EE"/>
                </a:solidFill>
                <a:latin typeface="Calibri"/>
              </a:rPr>
              <a:t>have</a:t>
            </a:r>
            <a:r>
              <a:rPr lang="en-IN" sz="1800" b="0" i="0" u="none" strike="noStrike" kern="1200" cap="none" spc="0" baseline="0" dirty="0">
                <a:solidFill>
                  <a:srgbClr val="BDD7EE"/>
                </a:solidFill>
                <a:uFillTx/>
                <a:latin typeface="Calibri"/>
              </a:rPr>
              <a:t> yet </a:t>
            </a:r>
            <a:r>
              <a:rPr lang="en-IN" dirty="0">
                <a:solidFill>
                  <a:srgbClr val="BDD7EE"/>
                </a:solidFill>
                <a:latin typeface="Calibri"/>
              </a:rPr>
              <a:t>not</a:t>
            </a:r>
            <a:r>
              <a:rPr lang="en-IN" sz="1800" b="0" i="0" u="none" strike="noStrike" kern="1200" cap="none" spc="0" baseline="0" dirty="0">
                <a:solidFill>
                  <a:srgbClr val="BDD7EE"/>
                </a:solidFill>
                <a:uFillTx/>
                <a:latin typeface="Calibri"/>
              </a:rPr>
              <a:t> stopped.</a:t>
            </a:r>
          </a:p>
        </p:txBody>
      </p:sp>
      <p:sp>
        <p:nvSpPr>
          <p:cNvPr id="7" name="TextBox 6">
            <a:extLst>
              <a:ext uri="{FF2B5EF4-FFF2-40B4-BE49-F238E27FC236}">
                <a16:creationId xmlns:a16="http://schemas.microsoft.com/office/drawing/2014/main" id="{5AAEFF5E-82A7-A79F-783A-E16E40F2CC0D}"/>
              </a:ext>
            </a:extLst>
          </p:cNvPr>
          <p:cNvSpPr txBox="1"/>
          <p:nvPr/>
        </p:nvSpPr>
        <p:spPr>
          <a:xfrm>
            <a:off x="8167077" y="6488668"/>
            <a:ext cx="3970215"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D34A2A-44A1-F401-A160-63178CDC43BF}"/>
              </a:ext>
            </a:extLst>
          </p:cNvPr>
          <p:cNvPicPr>
            <a:picLocks noChangeAspect="1"/>
          </p:cNvPicPr>
          <p:nvPr/>
        </p:nvPicPr>
        <p:blipFill>
          <a:blip r:embed="rId2"/>
          <a:stretch>
            <a:fillRect/>
          </a:stretch>
        </p:blipFill>
        <p:spPr>
          <a:xfrm>
            <a:off x="84947" y="62947"/>
            <a:ext cx="1877729" cy="1042507"/>
          </a:xfrm>
          <a:prstGeom prst="rect">
            <a:avLst/>
          </a:prstGeom>
          <a:noFill/>
          <a:ln cap="flat">
            <a:noFill/>
          </a:ln>
        </p:spPr>
      </p:pic>
      <p:sp>
        <p:nvSpPr>
          <p:cNvPr id="3" name="TextBox 2">
            <a:extLst>
              <a:ext uri="{FF2B5EF4-FFF2-40B4-BE49-F238E27FC236}">
                <a16:creationId xmlns:a16="http://schemas.microsoft.com/office/drawing/2014/main" id="{67D5BB2D-4CE8-3B16-A56A-65E7F4308013}"/>
              </a:ext>
            </a:extLst>
          </p:cNvPr>
          <p:cNvSpPr txBox="1"/>
          <p:nvPr/>
        </p:nvSpPr>
        <p:spPr>
          <a:xfrm>
            <a:off x="1962676" y="151351"/>
            <a:ext cx="8455231" cy="95410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800" b="0" i="0" u="none" strike="noStrike" kern="1200" cap="none" spc="0" baseline="0" dirty="0">
                <a:solidFill>
                  <a:srgbClr val="BDD7EE"/>
                </a:solidFill>
                <a:uFillTx/>
                <a:latin typeface="Calisto MT" pitchFamily="18"/>
              </a:rPr>
              <a:t>Image and Reference Links used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800" b="0" i="0" u="none" strike="noStrike" kern="1200" cap="none" spc="0" baseline="0" dirty="0">
                <a:solidFill>
                  <a:srgbClr val="BDD7EE"/>
                </a:solidFill>
                <a:uFillTx/>
                <a:latin typeface="Calisto MT" pitchFamily="18"/>
              </a:rPr>
              <a:t>for research</a:t>
            </a:r>
          </a:p>
        </p:txBody>
      </p:sp>
      <p:sp>
        <p:nvSpPr>
          <p:cNvPr id="5" name="TextBox 4">
            <a:extLst>
              <a:ext uri="{FF2B5EF4-FFF2-40B4-BE49-F238E27FC236}">
                <a16:creationId xmlns:a16="http://schemas.microsoft.com/office/drawing/2014/main" id="{631E4A19-C094-59B9-CF64-4DC56CDF8BDE}"/>
              </a:ext>
            </a:extLst>
          </p:cNvPr>
          <p:cNvSpPr txBox="1"/>
          <p:nvPr/>
        </p:nvSpPr>
        <p:spPr>
          <a:xfrm>
            <a:off x="8229600" y="6488668"/>
            <a:ext cx="3962400"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
        <p:nvSpPr>
          <p:cNvPr id="7" name="TextBox 6">
            <a:extLst>
              <a:ext uri="{FF2B5EF4-FFF2-40B4-BE49-F238E27FC236}">
                <a16:creationId xmlns:a16="http://schemas.microsoft.com/office/drawing/2014/main" id="{1ACA3765-F17E-AD29-54DE-94F198540642}"/>
              </a:ext>
            </a:extLst>
          </p:cNvPr>
          <p:cNvSpPr txBox="1"/>
          <p:nvPr/>
        </p:nvSpPr>
        <p:spPr>
          <a:xfrm>
            <a:off x="250092" y="1766277"/>
            <a:ext cx="11691816" cy="4524315"/>
          </a:xfrm>
          <a:prstGeom prst="rect">
            <a:avLst/>
          </a:prstGeom>
          <a:noFill/>
        </p:spPr>
        <p:txBody>
          <a:bodyPr wrap="square" rtlCol="0">
            <a:spAutoFit/>
          </a:bodyPr>
          <a:lstStyle/>
          <a:p>
            <a:pPr marL="400050" indent="-400050">
              <a:buFont typeface="+mj-lt"/>
              <a:buAutoNum type="romanLcPeriod"/>
            </a:pPr>
            <a:r>
              <a:rPr lang="en-IN" dirty="0">
                <a:solidFill>
                  <a:schemeClr val="accent5">
                    <a:lumMod val="40000"/>
                    <a:lumOff val="60000"/>
                  </a:schemeClr>
                </a:solidFill>
              </a:rPr>
              <a:t>Slide 3 Image - Global Wildfire In formation System,  link:  </a:t>
            </a:r>
            <a:r>
              <a:rPr lang="en-IN" dirty="0">
                <a:solidFill>
                  <a:srgbClr val="00B0F0"/>
                </a:solidFill>
                <a:hlinkClick r:id="rId3">
                  <a:extLst>
                    <a:ext uri="{A12FA001-AC4F-418D-AE19-62706E023703}">
                      <ahyp:hlinkClr xmlns:ahyp="http://schemas.microsoft.com/office/drawing/2018/hyperlinkcolor" val="tx"/>
                    </a:ext>
                  </a:extLst>
                </a:hlinkClick>
              </a:rPr>
              <a:t>https://ourworldindata.org/wildfires</a:t>
            </a:r>
            <a:endParaRPr lang="en-IN" dirty="0">
              <a:solidFill>
                <a:srgbClr val="00B0F0"/>
              </a:solidFill>
            </a:endParaRPr>
          </a:p>
          <a:p>
            <a:pPr marL="400050" indent="-400050">
              <a:buFont typeface="+mj-lt"/>
              <a:buAutoNum type="romanLcPeriod"/>
            </a:pPr>
            <a:endParaRPr lang="en-IN" dirty="0">
              <a:solidFill>
                <a:schemeClr val="accent5">
                  <a:lumMod val="40000"/>
                  <a:lumOff val="60000"/>
                </a:schemeClr>
              </a:solidFill>
            </a:endParaRPr>
          </a:p>
          <a:p>
            <a:pPr marL="400050" indent="-400050">
              <a:buFont typeface="+mj-lt"/>
              <a:buAutoNum type="romanLcPeriod"/>
            </a:pPr>
            <a:r>
              <a:rPr lang="en-IN" dirty="0">
                <a:solidFill>
                  <a:schemeClr val="accent5">
                    <a:lumMod val="40000"/>
                    <a:lumOff val="60000"/>
                  </a:schemeClr>
                </a:solidFill>
              </a:rPr>
              <a:t>Slide 4, 6 </a:t>
            </a:r>
            <a:r>
              <a:rPr lang="en-US" b="0" i="0" u="none" strike="noStrike" kern="1200" cap="none" spc="0" baseline="0" dirty="0">
                <a:solidFill>
                  <a:srgbClr val="BDD7EE"/>
                </a:solidFill>
                <a:uFillTx/>
                <a:latin typeface="Calibri"/>
              </a:rPr>
              <a:t>Image - from an Article: An Efficient Wildfire Detection System for AI-Embedded Applications Using Satellite Imagery, link: </a:t>
            </a:r>
            <a:r>
              <a:rPr lang="en-US" b="0" i="0" u="none" strike="noStrike" kern="1200" cap="none" spc="0" baseline="0" dirty="0">
                <a:solidFill>
                  <a:srgbClr val="00B0F0"/>
                </a:solidFill>
                <a:uFillTx/>
                <a:latin typeface="Calibri"/>
                <a:hlinkClick r:id="rId4">
                  <a:extLst>
                    <a:ext uri="{A12FA001-AC4F-418D-AE19-62706E023703}">
                      <ahyp:hlinkClr xmlns:ahyp="http://schemas.microsoft.com/office/drawing/2018/hyperlinkcolor" val="tx"/>
                    </a:ext>
                  </a:extLst>
                </a:hlinkClick>
              </a:rPr>
              <a:t>https://www.mdpi.com/2571-6255/6/4/169</a:t>
            </a:r>
            <a:endParaRPr lang="en-US" b="0" i="0" u="none" strike="noStrike" kern="1200" cap="none" spc="0" baseline="0" dirty="0">
              <a:solidFill>
                <a:srgbClr val="00B0F0"/>
              </a:solidFill>
              <a:uFillTx/>
              <a:latin typeface="Calibri"/>
            </a:endParaRPr>
          </a:p>
          <a:p>
            <a:pPr marL="400050" indent="-400050">
              <a:buFont typeface="+mj-lt"/>
              <a:buAutoNum type="romanLcPeriod"/>
            </a:pPr>
            <a:endParaRPr lang="en-US" b="0" i="0" u="none" strike="noStrike" kern="1200" cap="none" spc="0" baseline="0" dirty="0">
              <a:solidFill>
                <a:srgbClr val="BDD7EE"/>
              </a:solidFill>
              <a:uFillTx/>
              <a:latin typeface="Calibri"/>
            </a:endParaRPr>
          </a:p>
          <a:p>
            <a:pPr marL="400050" indent="-400050">
              <a:buFont typeface="+mj-lt"/>
              <a:buAutoNum type="romanLcPeriod"/>
            </a:pPr>
            <a:r>
              <a:rPr lang="en-US" dirty="0">
                <a:solidFill>
                  <a:srgbClr val="BDD7EE"/>
                </a:solidFill>
                <a:latin typeface="Calibri"/>
              </a:rPr>
              <a:t>Slide 5 Image – </a:t>
            </a:r>
            <a:r>
              <a:rPr lang="en-US" dirty="0" err="1">
                <a:solidFill>
                  <a:srgbClr val="BDD7EE"/>
                </a:solidFill>
                <a:latin typeface="Calibri"/>
              </a:rPr>
              <a:t>Omdena</a:t>
            </a:r>
            <a:r>
              <a:rPr lang="en-US" dirty="0">
                <a:solidFill>
                  <a:srgbClr val="BDD7EE"/>
                </a:solidFill>
                <a:latin typeface="Calibri"/>
              </a:rPr>
              <a:t> web application, link: </a:t>
            </a:r>
            <a:r>
              <a:rPr lang="en-US" dirty="0">
                <a:solidFill>
                  <a:srgbClr val="00B0F0"/>
                </a:solidFill>
                <a:latin typeface="Calibri"/>
                <a:hlinkClick r:id="rId5">
                  <a:extLst>
                    <a:ext uri="{A12FA001-AC4F-418D-AE19-62706E023703}">
                      <ahyp:hlinkClr xmlns:ahyp="http://schemas.microsoft.com/office/drawing/2018/hyperlinkcolor" val="tx"/>
                    </a:ext>
                  </a:extLst>
                </a:hlinkClick>
              </a:rPr>
              <a:t>https://www.omdena.com/blog/stop-wildfires</a:t>
            </a:r>
            <a:endParaRPr lang="en-US" dirty="0">
              <a:solidFill>
                <a:srgbClr val="00B0F0"/>
              </a:solidFill>
              <a:latin typeface="Calibri"/>
            </a:endParaRPr>
          </a:p>
          <a:p>
            <a:pPr marL="400050" indent="-400050">
              <a:buFont typeface="+mj-lt"/>
              <a:buAutoNum type="romanLcPeriod"/>
            </a:pPr>
            <a:endParaRPr lang="en-US" dirty="0">
              <a:solidFill>
                <a:srgbClr val="BDD7EE"/>
              </a:solidFill>
              <a:latin typeface="Calibri"/>
            </a:endParaRPr>
          </a:p>
          <a:p>
            <a:pPr marL="400050" indent="-400050">
              <a:buFont typeface="+mj-lt"/>
              <a:buAutoNum type="romanLcPeriod"/>
            </a:pPr>
            <a:r>
              <a:rPr lang="en-US" dirty="0">
                <a:solidFill>
                  <a:srgbClr val="BDD7EE"/>
                </a:solidFill>
                <a:latin typeface="Calibri"/>
              </a:rPr>
              <a:t>Slide 7 Data and Image - Esri UK, link: </a:t>
            </a:r>
            <a:r>
              <a:rPr lang="en-US" dirty="0">
                <a:solidFill>
                  <a:srgbClr val="00B0F0"/>
                </a:solidFill>
                <a:latin typeface="Calibri"/>
                <a:hlinkClick r:id="rId6">
                  <a:extLst>
                    <a:ext uri="{A12FA001-AC4F-418D-AE19-62706E023703}">
                      <ahyp:hlinkClr xmlns:ahyp="http://schemas.microsoft.com/office/drawing/2018/hyperlinkcolor" val="tx"/>
                    </a:ext>
                  </a:extLst>
                </a:hlinkClick>
              </a:rPr>
              <a:t>https://www.esriuk.com/en-gb/disaster-response/disasters/wildfires</a:t>
            </a:r>
            <a:endParaRPr lang="en-US" dirty="0">
              <a:solidFill>
                <a:srgbClr val="00B0F0"/>
              </a:solidFill>
              <a:latin typeface="Calibri"/>
            </a:endParaRPr>
          </a:p>
          <a:p>
            <a:pPr marL="400050" indent="-400050">
              <a:buFont typeface="+mj-lt"/>
              <a:buAutoNum type="romanLcPeriod"/>
            </a:pPr>
            <a:endParaRPr lang="en-US" dirty="0">
              <a:solidFill>
                <a:srgbClr val="BDD7EE"/>
              </a:solidFill>
              <a:latin typeface="Calibri"/>
            </a:endParaRPr>
          </a:p>
          <a:p>
            <a:pPr marL="400050" indent="-400050">
              <a:buFont typeface="+mj-lt"/>
              <a:buAutoNum type="romanLcPeriod"/>
            </a:pPr>
            <a:r>
              <a:rPr lang="en-US" dirty="0">
                <a:solidFill>
                  <a:srgbClr val="BDD7EE"/>
                </a:solidFill>
                <a:latin typeface="Calibri"/>
              </a:rPr>
              <a:t>Slide 8  Data - Google Research : Wildfire Simulation, link: </a:t>
            </a:r>
            <a:r>
              <a:rPr lang="en-US" dirty="0">
                <a:solidFill>
                  <a:srgbClr val="00B0F0"/>
                </a:solidFill>
                <a:latin typeface="Calibri"/>
                <a:hlinkClick r:id="rId7">
                  <a:extLst>
                    <a:ext uri="{A12FA001-AC4F-418D-AE19-62706E023703}">
                      <ahyp:hlinkClr xmlns:ahyp="http://schemas.microsoft.com/office/drawing/2018/hyperlinkcolor" val="tx"/>
                    </a:ext>
                  </a:extLst>
                </a:hlinkClick>
              </a:rPr>
              <a:t>https://sites.research.google/wildfires/#Wildfire-simulation</a:t>
            </a:r>
            <a:endParaRPr lang="en-US" dirty="0">
              <a:solidFill>
                <a:srgbClr val="00B0F0"/>
              </a:solidFill>
              <a:latin typeface="Calibri"/>
            </a:endParaRPr>
          </a:p>
          <a:p>
            <a:pPr marL="400050" indent="-400050">
              <a:buFont typeface="+mj-lt"/>
              <a:buAutoNum type="romanLcPeriod"/>
            </a:pPr>
            <a:endParaRPr lang="en-US" dirty="0">
              <a:solidFill>
                <a:srgbClr val="BDD7EE"/>
              </a:solidFill>
              <a:latin typeface="Calibri"/>
            </a:endParaRPr>
          </a:p>
          <a:p>
            <a:pPr marL="400050" indent="-400050">
              <a:buFont typeface="+mj-lt"/>
              <a:buAutoNum type="romanLcPeriod"/>
            </a:pPr>
            <a:r>
              <a:rPr lang="en-US" dirty="0">
                <a:solidFill>
                  <a:srgbClr val="BDD7EE"/>
                </a:solidFill>
                <a:latin typeface="Calibri"/>
              </a:rPr>
              <a:t>Slide 9  Images - </a:t>
            </a:r>
            <a:r>
              <a:rPr lang="en-US" dirty="0" err="1">
                <a:solidFill>
                  <a:srgbClr val="BDD7EE"/>
                </a:solidFill>
                <a:latin typeface="Calibri"/>
              </a:rPr>
              <a:t>Pano</a:t>
            </a:r>
            <a:r>
              <a:rPr lang="en-US" dirty="0">
                <a:solidFill>
                  <a:srgbClr val="BDD7EE"/>
                </a:solidFill>
                <a:latin typeface="Calibri"/>
              </a:rPr>
              <a:t> AI, link: </a:t>
            </a:r>
            <a:r>
              <a:rPr lang="en-US" dirty="0">
                <a:solidFill>
                  <a:srgbClr val="00B0F0"/>
                </a:solidFill>
                <a:latin typeface="Calibri"/>
                <a:hlinkClick r:id="rId8">
                  <a:extLst>
                    <a:ext uri="{A12FA001-AC4F-418D-AE19-62706E023703}">
                      <ahyp:hlinkClr xmlns:ahyp="http://schemas.microsoft.com/office/drawing/2018/hyperlinkcolor" val="tx"/>
                    </a:ext>
                  </a:extLst>
                </a:hlinkClick>
              </a:rPr>
              <a:t>https://www.pano.ai/</a:t>
            </a:r>
            <a:endParaRPr lang="en-US" dirty="0">
              <a:solidFill>
                <a:srgbClr val="00B0F0"/>
              </a:solidFill>
              <a:latin typeface="Calibri"/>
            </a:endParaRPr>
          </a:p>
          <a:p>
            <a:pPr marL="400050" indent="-400050">
              <a:buFont typeface="+mj-lt"/>
              <a:buAutoNum type="romanLcPeriod"/>
            </a:pPr>
            <a:endParaRPr lang="en-US" dirty="0">
              <a:solidFill>
                <a:srgbClr val="BDD7EE"/>
              </a:solidFill>
              <a:latin typeface="Calibri"/>
            </a:endParaRPr>
          </a:p>
          <a:p>
            <a:pPr marL="400050" indent="-400050">
              <a:buFont typeface="+mj-lt"/>
              <a:buAutoNum type="romanLcPeriod"/>
            </a:pPr>
            <a:r>
              <a:rPr lang="en-US" dirty="0">
                <a:solidFill>
                  <a:srgbClr val="BDD7EE"/>
                </a:solidFill>
                <a:latin typeface="Calibri"/>
              </a:rPr>
              <a:t>Slide 20 News links : </a:t>
            </a:r>
            <a:r>
              <a:rPr lang="en-US" dirty="0">
                <a:solidFill>
                  <a:srgbClr val="00B0F0"/>
                </a:solidFill>
                <a:latin typeface="Calibri"/>
                <a:hlinkClick r:id="rId9">
                  <a:extLst>
                    <a:ext uri="{A12FA001-AC4F-418D-AE19-62706E023703}">
                      <ahyp:hlinkClr xmlns:ahyp="http://schemas.microsoft.com/office/drawing/2018/hyperlinkcolor" val="tx"/>
                    </a:ext>
                  </a:extLst>
                </a:hlinkClick>
              </a:rPr>
              <a:t>https://wildfiretoday.com/2024/08/08/extreme-crete-wildfire-evacuations-greece-agia-paraskevi/</a:t>
            </a:r>
            <a:endParaRPr lang="en-US" dirty="0">
              <a:solidFill>
                <a:srgbClr val="00B0F0"/>
              </a:solidFill>
              <a:latin typeface="Calibri"/>
            </a:endParaRPr>
          </a:p>
          <a:p>
            <a:r>
              <a:rPr lang="en-US" dirty="0">
                <a:solidFill>
                  <a:srgbClr val="BDD7EE"/>
                </a:solidFill>
                <a:latin typeface="Calibri"/>
              </a:rPr>
              <a:t>,  </a:t>
            </a:r>
            <a:r>
              <a:rPr lang="en-US" dirty="0">
                <a:solidFill>
                  <a:srgbClr val="00B0F0"/>
                </a:solidFill>
                <a:latin typeface="Calibri"/>
                <a:hlinkClick r:id="rId10">
                  <a:extLst>
                    <a:ext uri="{A12FA001-AC4F-418D-AE19-62706E023703}">
                      <ahyp:hlinkClr xmlns:ahyp="http://schemas.microsoft.com/office/drawing/2018/hyperlinkcolor" val="tx"/>
                    </a:ext>
                  </a:extLst>
                </a:hlinkClick>
              </a:rPr>
              <a:t>https://news.sky.com/video/california-wildfire-regains-strength-and-continues-to-grow-13192653</a:t>
            </a:r>
            <a:endParaRPr lang="en-US" dirty="0">
              <a:solidFill>
                <a:srgbClr val="00B0F0"/>
              </a:solidFill>
              <a:latin typeface="Calibri"/>
            </a:endParaRPr>
          </a:p>
          <a:p>
            <a:endParaRPr lang="en-US" dirty="0">
              <a:solidFill>
                <a:srgbClr val="BDD7EE"/>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51F0DC-700B-B6EC-F35B-7F13D021797C}"/>
              </a:ext>
            </a:extLst>
          </p:cNvPr>
          <p:cNvSpPr txBox="1"/>
          <p:nvPr/>
        </p:nvSpPr>
        <p:spPr>
          <a:xfrm>
            <a:off x="3415549" y="2705727"/>
            <a:ext cx="5119606" cy="1446553"/>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8800" b="0" i="1" u="none" strike="noStrike" kern="1200" cap="none" spc="0" baseline="0">
                <a:solidFill>
                  <a:srgbClr val="BDD7EE"/>
                </a:solidFill>
                <a:uFillTx/>
                <a:latin typeface="Calisto MT" pitchFamily="18"/>
              </a:rPr>
              <a:t>Thank You</a:t>
            </a:r>
          </a:p>
        </p:txBody>
      </p:sp>
      <p:sp>
        <p:nvSpPr>
          <p:cNvPr id="3" name="TextBox 2">
            <a:extLst>
              <a:ext uri="{FF2B5EF4-FFF2-40B4-BE49-F238E27FC236}">
                <a16:creationId xmlns:a16="http://schemas.microsoft.com/office/drawing/2014/main" id="{46C41D8F-681D-E88C-2F6D-4FF798B76BD8}"/>
              </a:ext>
            </a:extLst>
          </p:cNvPr>
          <p:cNvSpPr txBox="1"/>
          <p:nvPr/>
        </p:nvSpPr>
        <p:spPr>
          <a:xfrm>
            <a:off x="5995281" y="6171322"/>
            <a:ext cx="6101297"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200" b="0" i="0" u="none" strike="noStrike" kern="1200" cap="none" spc="0" baseline="0">
                <a:solidFill>
                  <a:srgbClr val="BDD7EE"/>
                </a:solidFill>
                <a:uFillTx/>
                <a:latin typeface="Calibri"/>
              </a:rPr>
              <a:t>-</a:t>
            </a:r>
            <a:r>
              <a:rPr lang="en-IN" sz="3200" b="0" i="0" u="none" strike="noStrike" kern="1200" cap="none" spc="0" baseline="0">
                <a:solidFill>
                  <a:srgbClr val="BDD7EE"/>
                </a:solidFill>
                <a:uFillTx/>
                <a:latin typeface="Calisto MT" pitchFamily="18"/>
              </a:rPr>
              <a:t>By</a:t>
            </a:r>
            <a:r>
              <a:rPr lang="en-IN" sz="3200" b="0" i="0" u="none" strike="noStrike" kern="1200" cap="none" spc="0" baseline="0">
                <a:solidFill>
                  <a:srgbClr val="BDD7EE"/>
                </a:solidFill>
                <a:uFillTx/>
                <a:latin typeface="Calibri"/>
              </a:rPr>
              <a:t> </a:t>
            </a:r>
            <a:r>
              <a:rPr lang="en-IN" sz="3200" b="0" i="1" u="none" strike="noStrike" kern="1200" cap="none" spc="0" baseline="0">
                <a:solidFill>
                  <a:srgbClr val="BDD7EE"/>
                </a:solidFill>
                <a:uFillTx/>
                <a:latin typeface="Californian FB" pitchFamily="18"/>
              </a:rPr>
              <a:t>KHUSHI SUKAR </a:t>
            </a:r>
            <a:r>
              <a:rPr lang="en-IN" sz="3200" b="0" i="0" u="none" strike="noStrike" kern="1200" cap="none" spc="0" baseline="0">
                <a:solidFill>
                  <a:srgbClr val="BDD7EE"/>
                </a:solidFill>
                <a:uFillTx/>
                <a:latin typeface="Calisto MT" pitchFamily="18"/>
              </a:rPr>
              <a:t>(solo project)</a:t>
            </a:r>
          </a:p>
        </p:txBody>
      </p:sp>
      <p:sp>
        <p:nvSpPr>
          <p:cNvPr id="6" name="TextBox 5">
            <a:extLst>
              <a:ext uri="{FF2B5EF4-FFF2-40B4-BE49-F238E27FC236}">
                <a16:creationId xmlns:a16="http://schemas.microsoft.com/office/drawing/2014/main" id="{6CA2517D-F034-EE9D-8A5D-069AFEC96A78}"/>
              </a:ext>
            </a:extLst>
          </p:cNvPr>
          <p:cNvSpPr txBox="1"/>
          <p:nvPr/>
        </p:nvSpPr>
        <p:spPr>
          <a:xfrm>
            <a:off x="0" y="6386767"/>
            <a:ext cx="3923323" cy="369332"/>
          </a:xfrm>
          <a:prstGeom prst="rect">
            <a:avLst/>
          </a:prstGeom>
          <a:noFill/>
        </p:spPr>
        <p:txBody>
          <a:bodyPr wrap="square">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6A1D212-EAC1-CC44-50B6-0434A8FCCD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735" y="80211"/>
            <a:ext cx="1875727" cy="1042736"/>
          </a:xfrm>
          <a:prstGeom prst="rect">
            <a:avLst/>
          </a:prstGeom>
          <a:noFill/>
          <a:ln cap="flat">
            <a:noFill/>
          </a:ln>
        </p:spPr>
      </p:pic>
      <p:sp>
        <p:nvSpPr>
          <p:cNvPr id="3" name="Subtitle 2">
            <a:extLst>
              <a:ext uri="{FF2B5EF4-FFF2-40B4-BE49-F238E27FC236}">
                <a16:creationId xmlns:a16="http://schemas.microsoft.com/office/drawing/2014/main" id="{58D52519-6460-EF33-A2D9-E183F1421BD3}"/>
              </a:ext>
            </a:extLst>
          </p:cNvPr>
          <p:cNvSpPr txBox="1">
            <a:spLocks noGrp="1"/>
          </p:cNvSpPr>
          <p:nvPr>
            <p:ph type="subTitle" idx="1"/>
          </p:nvPr>
        </p:nvSpPr>
        <p:spPr>
          <a:xfrm>
            <a:off x="3803602" y="354549"/>
            <a:ext cx="4227216" cy="636102"/>
          </a:xfrm>
        </p:spPr>
        <p:txBody>
          <a:bodyPr anchorCtr="1">
            <a:noAutofit/>
          </a:bodyPr>
          <a:lstStyle/>
          <a:p>
            <a:pPr lvl="0" algn="ctr">
              <a:lnSpc>
                <a:spcPct val="80000"/>
              </a:lnSpc>
            </a:pPr>
            <a:r>
              <a:rPr lang="en-IN" sz="4400" b="1">
                <a:solidFill>
                  <a:srgbClr val="9DC3E6"/>
                </a:solidFill>
                <a:latin typeface="Californian FB" pitchFamily="18"/>
              </a:rPr>
              <a:t>Wildfires</a:t>
            </a:r>
          </a:p>
        </p:txBody>
      </p:sp>
      <p:sp>
        <p:nvSpPr>
          <p:cNvPr id="4" name="TextBox 4">
            <a:extLst>
              <a:ext uri="{FF2B5EF4-FFF2-40B4-BE49-F238E27FC236}">
                <a16:creationId xmlns:a16="http://schemas.microsoft.com/office/drawing/2014/main" id="{F7806E76-1B8B-F493-7257-38AF1D879580}"/>
              </a:ext>
            </a:extLst>
          </p:cNvPr>
          <p:cNvSpPr txBox="1"/>
          <p:nvPr/>
        </p:nvSpPr>
        <p:spPr>
          <a:xfrm>
            <a:off x="213448" y="1347386"/>
            <a:ext cx="5308814" cy="5078312"/>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ElsevierGulliver"/>
              </a:rPr>
              <a:t>Wildfires have emerged as one of the most destructive natural disasters worldwide, causing significant economic losses and long-term ecological damage. It is important to note that while only a small percentage (3%–5%) of wildfires exceed 100 hectares in size, the largest 1% of fire is responsible for a staggering 80%–96% of the total area burned. Wildfires pose a direct threat to communities around the world, endangering lives and leading to potentially life-threatening consequences. Additionally, they have severe impacts on air quality, water availability and quality, as well as soil integrity. The term “megafire” was coined after the devastating 2000 U.S. wildfire season, as a reflection of the perception that wildfires, both in the United States and globally, were reaching unprecedented levels in terms of size, impact, and severity. This escalation can be attributed, at least in part, to changing climate patterns and aggressive  fire suppression strategies.</a:t>
            </a:r>
            <a:endParaRPr lang="en-IN" sz="1800" b="0" i="0" u="none" strike="noStrike" kern="1200" cap="none" spc="0" baseline="0">
              <a:solidFill>
                <a:srgbClr val="BDD7EE"/>
              </a:solidFill>
              <a:uFillTx/>
              <a:latin typeface="Century Gothic"/>
            </a:endParaRPr>
          </a:p>
        </p:txBody>
      </p:sp>
      <p:pic>
        <p:nvPicPr>
          <p:cNvPr id="5" name="Picture 7">
            <a:extLst>
              <a:ext uri="{FF2B5EF4-FFF2-40B4-BE49-F238E27FC236}">
                <a16:creationId xmlns:a16="http://schemas.microsoft.com/office/drawing/2014/main" id="{962E27DF-AE8A-6778-274D-A21EB4EB3906}"/>
              </a:ext>
            </a:extLst>
          </p:cNvPr>
          <p:cNvPicPr>
            <a:picLocks noChangeAspect="1"/>
          </p:cNvPicPr>
          <p:nvPr/>
        </p:nvPicPr>
        <p:blipFill>
          <a:blip r:embed="rId3"/>
          <a:stretch>
            <a:fillRect/>
          </a:stretch>
        </p:blipFill>
        <p:spPr>
          <a:xfrm>
            <a:off x="5603443" y="1377223"/>
            <a:ext cx="6498905" cy="5018647"/>
          </a:xfrm>
          <a:prstGeom prst="rect">
            <a:avLst/>
          </a:prstGeom>
          <a:noFill/>
          <a:ln cap="flat">
            <a:noFill/>
          </a:ln>
        </p:spPr>
      </p:pic>
      <p:sp>
        <p:nvSpPr>
          <p:cNvPr id="6" name="TextBox 13">
            <a:extLst>
              <a:ext uri="{FF2B5EF4-FFF2-40B4-BE49-F238E27FC236}">
                <a16:creationId xmlns:a16="http://schemas.microsoft.com/office/drawing/2014/main" id="{0962BE8D-3681-7206-51EB-2E0D5CA8AD14}"/>
              </a:ext>
            </a:extLst>
          </p:cNvPr>
          <p:cNvSpPr txBox="1"/>
          <p:nvPr/>
        </p:nvSpPr>
        <p:spPr>
          <a:xfrm>
            <a:off x="8171206" y="6488664"/>
            <a:ext cx="393113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a:solidFill>
                  <a:srgbClr val="FF4747"/>
                </a:solidFill>
                <a:uFillTx/>
                <a:latin typeface="Calibri"/>
              </a:rPr>
              <a:t>Womanium Quantum </a:t>
            </a:r>
            <a:r>
              <a:rPr lang="en-IN" sz="1800" b="0" i="1" u="sng" strike="noStrike" kern="1200" cap="none" spc="0" baseline="0">
                <a:solidFill>
                  <a:srgbClr val="4EC5D2"/>
                </a:solidFill>
                <a:uFillTx/>
                <a:latin typeface="Calibri"/>
              </a:rPr>
              <a:t>+ </a:t>
            </a:r>
            <a:r>
              <a:rPr lang="en-IN" sz="1800" b="0" i="1" u="sng" strike="noStrike" kern="1200" cap="none" spc="0" baseline="0">
                <a:solidFill>
                  <a:srgbClr val="00B0F0"/>
                </a:solidFill>
                <a:uFillTx/>
                <a:latin typeface="Calibri"/>
              </a:rPr>
              <a:t>AI  project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BA79E-BBDB-4DEE-611E-A5B6DB397699}"/>
              </a:ext>
            </a:extLst>
          </p:cNvPr>
          <p:cNvPicPr>
            <a:picLocks noChangeAspect="1"/>
          </p:cNvPicPr>
          <p:nvPr/>
        </p:nvPicPr>
        <p:blipFill>
          <a:blip r:embed="rId3"/>
          <a:stretch>
            <a:fillRect/>
          </a:stretch>
        </p:blipFill>
        <p:spPr>
          <a:xfrm>
            <a:off x="84947" y="86392"/>
            <a:ext cx="1877729" cy="1042507"/>
          </a:xfrm>
          <a:prstGeom prst="rect">
            <a:avLst/>
          </a:prstGeom>
          <a:noFill/>
          <a:ln cap="flat">
            <a:noFill/>
          </a:ln>
        </p:spPr>
      </p:pic>
      <p:sp>
        <p:nvSpPr>
          <p:cNvPr id="3" name="TextBox 3">
            <a:extLst>
              <a:ext uri="{FF2B5EF4-FFF2-40B4-BE49-F238E27FC236}">
                <a16:creationId xmlns:a16="http://schemas.microsoft.com/office/drawing/2014/main" id="{75BAE66D-5871-C7A3-6135-5B4829F4F2F8}"/>
              </a:ext>
            </a:extLst>
          </p:cNvPr>
          <p:cNvSpPr txBox="1"/>
          <p:nvPr/>
        </p:nvSpPr>
        <p:spPr>
          <a:xfrm>
            <a:off x="691588" y="1225689"/>
            <a:ext cx="10808820" cy="258531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dirty="0">
                <a:solidFill>
                  <a:srgbClr val="BDD7EE"/>
                </a:solidFill>
                <a:uFillTx/>
                <a:latin typeface="Calibri"/>
              </a:rPr>
              <a:t>While researching the problem of how we can detect the area with wildfires, I came across many blogs, articles, websites, working towards it and succeeded. Most  of them have discussed AI approach and satellite interactions. </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IN" sz="1800" b="0" i="0" u="none" strike="noStrike" kern="1200" cap="none" spc="0" baseline="0" dirty="0">
              <a:solidFill>
                <a:srgbClr val="BDD7EE"/>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dirty="0">
                <a:solidFill>
                  <a:srgbClr val="BDD7EE"/>
                </a:solidFill>
                <a:uFillTx/>
                <a:latin typeface="Calibri"/>
              </a:rPr>
              <a:t>The satellite taking images, </a:t>
            </a:r>
            <a:r>
              <a:rPr lang="en-IN" sz="1800" b="0" i="0" u="none" strike="noStrike" kern="0" cap="none" spc="0" baseline="0" dirty="0">
                <a:solidFill>
                  <a:srgbClr val="BDD7EE"/>
                </a:solidFill>
                <a:uFillTx/>
                <a:latin typeface="Calibri"/>
              </a:rPr>
              <a:t>AI </a:t>
            </a:r>
            <a:r>
              <a:rPr lang="en-IN" sz="1800" b="0" i="0" u="none" strike="noStrike" kern="1200" cap="none" spc="0" baseline="0" dirty="0">
                <a:solidFill>
                  <a:srgbClr val="BDD7EE"/>
                </a:solidFill>
                <a:uFillTx/>
                <a:latin typeface="Calibri"/>
              </a:rPr>
              <a:t>with the help of image detection, using its own method from datasets, neural networks and deep learning, identifying differences in satellite images ( changes in colour, red or dark orange). Night time images are easier to identify in comparison to day time (due to clouds, dust, other atmospheric conditions). This can be a big problem.</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IN" sz="1800" b="0" i="0" u="none" strike="noStrike" kern="1200" cap="none" spc="0" baseline="0" dirty="0">
              <a:solidFill>
                <a:srgbClr val="BDD7EE"/>
              </a:solidFill>
              <a:uFillTx/>
              <a:latin typeface="Calibri"/>
            </a:endParaRPr>
          </a:p>
        </p:txBody>
      </p:sp>
      <p:pic>
        <p:nvPicPr>
          <p:cNvPr id="4" name="Picture 4">
            <a:extLst>
              <a:ext uri="{FF2B5EF4-FFF2-40B4-BE49-F238E27FC236}">
                <a16:creationId xmlns:a16="http://schemas.microsoft.com/office/drawing/2014/main" id="{A46FE121-2F7B-2946-FBE0-ED16E6FB10F1}"/>
              </a:ext>
            </a:extLst>
          </p:cNvPr>
          <p:cNvPicPr>
            <a:picLocks noChangeAspect="1"/>
          </p:cNvPicPr>
          <p:nvPr/>
        </p:nvPicPr>
        <p:blipFill>
          <a:blip r:embed="rId4"/>
          <a:stretch>
            <a:fillRect/>
          </a:stretch>
        </p:blipFill>
        <p:spPr>
          <a:xfrm>
            <a:off x="3901594" y="3556842"/>
            <a:ext cx="3560371" cy="2334966"/>
          </a:xfrm>
          <a:prstGeom prst="rect">
            <a:avLst/>
          </a:prstGeom>
          <a:noFill/>
          <a:ln cap="flat">
            <a:noFill/>
          </a:ln>
        </p:spPr>
      </p:pic>
      <p:sp>
        <p:nvSpPr>
          <p:cNvPr id="5" name="TextBox 8">
            <a:extLst>
              <a:ext uri="{FF2B5EF4-FFF2-40B4-BE49-F238E27FC236}">
                <a16:creationId xmlns:a16="http://schemas.microsoft.com/office/drawing/2014/main" id="{8A7D245E-0D5B-D491-8E7C-5B34E8B54828}"/>
              </a:ext>
            </a:extLst>
          </p:cNvPr>
          <p:cNvSpPr txBox="1"/>
          <p:nvPr/>
        </p:nvSpPr>
        <p:spPr>
          <a:xfrm>
            <a:off x="2633782" y="5891808"/>
            <a:ext cx="6924431"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err="1">
                <a:solidFill>
                  <a:srgbClr val="BDD7EE"/>
                </a:solidFill>
                <a:uFillTx/>
                <a:latin typeface="Calibri"/>
              </a:rPr>
              <a:t>i</a:t>
            </a:r>
            <a:r>
              <a:rPr lang="en-US" sz="1400" b="0" i="0" u="none" strike="noStrike" kern="1200" cap="none" spc="0" baseline="0" dirty="0">
                <a:solidFill>
                  <a:srgbClr val="BDD7EE"/>
                </a:solidFill>
                <a:uFillTx/>
                <a:latin typeface="Calibri"/>
              </a:rPr>
              <a:t>) Satellite image shows area latitude and longitude GPS coordinates in decimal degrees</a:t>
            </a:r>
          </a:p>
        </p:txBody>
      </p:sp>
      <p:sp>
        <p:nvSpPr>
          <p:cNvPr id="7" name="TextBox 18">
            <a:extLst>
              <a:ext uri="{FF2B5EF4-FFF2-40B4-BE49-F238E27FC236}">
                <a16:creationId xmlns:a16="http://schemas.microsoft.com/office/drawing/2014/main" id="{1D8296C5-98E1-2752-A3B5-C76777C1EDBF}"/>
              </a:ext>
            </a:extLst>
          </p:cNvPr>
          <p:cNvSpPr txBox="1"/>
          <p:nvPr/>
        </p:nvSpPr>
        <p:spPr>
          <a:xfrm>
            <a:off x="8135819" y="6439726"/>
            <a:ext cx="4056186"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a:solidFill>
                  <a:srgbClr val="FF4747"/>
                </a:solidFill>
                <a:uFillTx/>
                <a:latin typeface="Calibri"/>
              </a:rPr>
              <a:t>Womanium Quantum </a:t>
            </a:r>
            <a:r>
              <a:rPr lang="en-IN" sz="1800" b="0" i="1" u="sng" strike="noStrike" kern="1200" cap="none" spc="0" baseline="0">
                <a:solidFill>
                  <a:srgbClr val="4EC5D2"/>
                </a:solidFill>
                <a:uFillTx/>
                <a:latin typeface="Calibri"/>
              </a:rPr>
              <a:t>+ </a:t>
            </a:r>
            <a:r>
              <a:rPr lang="en-IN" sz="1800" b="0" i="1" u="sng" strike="noStrike" kern="1200" cap="none" spc="0" baseline="0">
                <a:solidFill>
                  <a:srgbClr val="00B0F0"/>
                </a:solidFill>
                <a:uFillTx/>
                <a:latin typeface="Calibri"/>
              </a:rPr>
              <a:t>AI  project  2024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91ED5C-1130-8BD4-0CA0-0BAE9CF5CCC1}"/>
              </a:ext>
            </a:extLst>
          </p:cNvPr>
          <p:cNvPicPr>
            <a:picLocks noChangeAspect="1"/>
          </p:cNvPicPr>
          <p:nvPr/>
        </p:nvPicPr>
        <p:blipFill>
          <a:blip r:embed="rId2"/>
          <a:stretch>
            <a:fillRect/>
          </a:stretch>
        </p:blipFill>
        <p:spPr>
          <a:xfrm>
            <a:off x="77129" y="70765"/>
            <a:ext cx="1877729" cy="1042507"/>
          </a:xfrm>
          <a:prstGeom prst="rect">
            <a:avLst/>
          </a:prstGeom>
          <a:noFill/>
          <a:ln cap="flat">
            <a:noFill/>
          </a:ln>
        </p:spPr>
      </p:pic>
      <p:sp>
        <p:nvSpPr>
          <p:cNvPr id="3" name="TextBox 14">
            <a:extLst>
              <a:ext uri="{FF2B5EF4-FFF2-40B4-BE49-F238E27FC236}">
                <a16:creationId xmlns:a16="http://schemas.microsoft.com/office/drawing/2014/main" id="{F25EEAFA-5F07-577A-13BB-02DBEFE4B07A}"/>
              </a:ext>
            </a:extLst>
          </p:cNvPr>
          <p:cNvSpPr txBox="1"/>
          <p:nvPr/>
        </p:nvSpPr>
        <p:spPr>
          <a:xfrm>
            <a:off x="810103" y="1169435"/>
            <a:ext cx="9756300" cy="120033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The dataset lays the groundwork for machine learning, shaping the model's ability to learn and make accurate predictions. Datasets comprising of many footage and images from different cameras with and without fires. We should be careful that these datasets are not biased and Data labelling are accurate or it may lead to poor performing model.</a:t>
            </a:r>
          </a:p>
        </p:txBody>
      </p:sp>
      <p:pic>
        <p:nvPicPr>
          <p:cNvPr id="4" name="Picture 15">
            <a:extLst>
              <a:ext uri="{FF2B5EF4-FFF2-40B4-BE49-F238E27FC236}">
                <a16:creationId xmlns:a16="http://schemas.microsoft.com/office/drawing/2014/main" id="{7F947B88-AC75-2F32-14BB-173CC2511E89}"/>
              </a:ext>
            </a:extLst>
          </p:cNvPr>
          <p:cNvPicPr>
            <a:picLocks noChangeAspect="1"/>
          </p:cNvPicPr>
          <p:nvPr/>
        </p:nvPicPr>
        <p:blipFill>
          <a:blip r:embed="rId3"/>
          <a:stretch>
            <a:fillRect/>
          </a:stretch>
        </p:blipFill>
        <p:spPr>
          <a:xfrm>
            <a:off x="7402552" y="2551395"/>
            <a:ext cx="4545198" cy="2864760"/>
          </a:xfrm>
          <a:prstGeom prst="rect">
            <a:avLst/>
          </a:prstGeom>
          <a:noFill/>
          <a:ln cap="flat">
            <a:noFill/>
          </a:ln>
        </p:spPr>
      </p:pic>
      <p:pic>
        <p:nvPicPr>
          <p:cNvPr id="5" name="Picture 16">
            <a:extLst>
              <a:ext uri="{FF2B5EF4-FFF2-40B4-BE49-F238E27FC236}">
                <a16:creationId xmlns:a16="http://schemas.microsoft.com/office/drawing/2014/main" id="{14BFAC17-C178-D1F9-27F1-A39684CBDD86}"/>
              </a:ext>
            </a:extLst>
          </p:cNvPr>
          <p:cNvPicPr>
            <a:picLocks noChangeAspect="1"/>
          </p:cNvPicPr>
          <p:nvPr/>
        </p:nvPicPr>
        <p:blipFill>
          <a:blip r:embed="rId4"/>
          <a:stretch>
            <a:fillRect/>
          </a:stretch>
        </p:blipFill>
        <p:spPr>
          <a:xfrm>
            <a:off x="476969" y="2369768"/>
            <a:ext cx="6467569" cy="3694596"/>
          </a:xfrm>
          <a:prstGeom prst="rect">
            <a:avLst/>
          </a:prstGeom>
          <a:noFill/>
          <a:ln cap="flat">
            <a:noFill/>
          </a:ln>
        </p:spPr>
      </p:pic>
      <p:sp>
        <p:nvSpPr>
          <p:cNvPr id="6" name="TextBox 17">
            <a:extLst>
              <a:ext uri="{FF2B5EF4-FFF2-40B4-BE49-F238E27FC236}">
                <a16:creationId xmlns:a16="http://schemas.microsoft.com/office/drawing/2014/main" id="{CA36589A-7AD7-0FAF-EB67-A5D022B886ED}"/>
              </a:ext>
            </a:extLst>
          </p:cNvPr>
          <p:cNvSpPr txBox="1"/>
          <p:nvPr/>
        </p:nvSpPr>
        <p:spPr>
          <a:xfrm>
            <a:off x="1381704" y="6031153"/>
            <a:ext cx="4733025" cy="307777"/>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400" b="0" i="0" u="none" strike="noStrike" kern="1200" cap="none" spc="0" baseline="0" dirty="0">
                <a:solidFill>
                  <a:srgbClr val="BDD7EE"/>
                </a:solidFill>
                <a:uFillTx/>
                <a:latin typeface="Calibri"/>
              </a:rPr>
              <a:t>ii) Samples of image datasets with and without fire or smoke</a:t>
            </a:r>
          </a:p>
        </p:txBody>
      </p:sp>
      <p:sp>
        <p:nvSpPr>
          <p:cNvPr id="7" name="TextBox 18">
            <a:extLst>
              <a:ext uri="{FF2B5EF4-FFF2-40B4-BE49-F238E27FC236}">
                <a16:creationId xmlns:a16="http://schemas.microsoft.com/office/drawing/2014/main" id="{EC821314-BBC0-4304-8BF3-86CD20053E3E}"/>
              </a:ext>
            </a:extLst>
          </p:cNvPr>
          <p:cNvSpPr txBox="1"/>
          <p:nvPr/>
        </p:nvSpPr>
        <p:spPr>
          <a:xfrm>
            <a:off x="8198336" y="5422382"/>
            <a:ext cx="2953630"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none" strike="noStrike" kern="1200" cap="none" spc="0" baseline="0">
                <a:solidFill>
                  <a:srgbClr val="BDD7EE"/>
                </a:solidFill>
                <a:uFillTx/>
                <a:latin typeface="Nunito" pitchFamily="2"/>
              </a:rPr>
              <a:t>Neural Networks Architecture</a:t>
            </a:r>
            <a:endParaRPr lang="en-IN" sz="1800" b="0" i="0" u="none" strike="noStrike" kern="1200" cap="none" spc="0" baseline="0">
              <a:solidFill>
                <a:srgbClr val="BDD7EE"/>
              </a:solidFill>
              <a:uFillTx/>
              <a:latin typeface="Calibri"/>
            </a:endParaRPr>
          </a:p>
        </p:txBody>
      </p:sp>
      <p:sp>
        <p:nvSpPr>
          <p:cNvPr id="9" name="TextBox 23">
            <a:extLst>
              <a:ext uri="{FF2B5EF4-FFF2-40B4-BE49-F238E27FC236}">
                <a16:creationId xmlns:a16="http://schemas.microsoft.com/office/drawing/2014/main" id="{B1450038-4AEB-4D58-FB0A-47E6880CD3E4}"/>
              </a:ext>
            </a:extLst>
          </p:cNvPr>
          <p:cNvSpPr txBox="1"/>
          <p:nvPr/>
        </p:nvSpPr>
        <p:spPr>
          <a:xfrm>
            <a:off x="8195236" y="6396337"/>
            <a:ext cx="397803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a:solidFill>
                  <a:srgbClr val="FF4747"/>
                </a:solidFill>
                <a:uFillTx/>
                <a:latin typeface="Calibri"/>
              </a:rPr>
              <a:t>Womanium Quantum </a:t>
            </a:r>
            <a:r>
              <a:rPr lang="en-IN" sz="1800" b="0" i="1" u="sng" strike="noStrike" kern="1200" cap="none" spc="0" baseline="0">
                <a:solidFill>
                  <a:srgbClr val="4EC5D2"/>
                </a:solidFill>
                <a:uFillTx/>
                <a:latin typeface="Calibri"/>
              </a:rPr>
              <a:t>+ </a:t>
            </a:r>
            <a:r>
              <a:rPr lang="en-IN" sz="1800" b="0" i="1" u="sng" strike="noStrike" kern="1200" cap="none" spc="0" baseline="0">
                <a:solidFill>
                  <a:srgbClr val="00B0F0"/>
                </a:solidFill>
                <a:uFillTx/>
                <a:latin typeface="Calibri"/>
              </a:rPr>
              <a:t>AI  project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F243B-6276-F0CE-E3E6-1FD21A020450}"/>
              </a:ext>
            </a:extLst>
          </p:cNvPr>
          <p:cNvPicPr>
            <a:picLocks noChangeAspect="1"/>
          </p:cNvPicPr>
          <p:nvPr/>
        </p:nvPicPr>
        <p:blipFill>
          <a:blip r:embed="rId2"/>
          <a:stretch>
            <a:fillRect/>
          </a:stretch>
        </p:blipFill>
        <p:spPr>
          <a:xfrm>
            <a:off x="77129" y="70765"/>
            <a:ext cx="1877729" cy="1042507"/>
          </a:xfrm>
          <a:prstGeom prst="rect">
            <a:avLst/>
          </a:prstGeom>
          <a:noFill/>
          <a:ln cap="flat">
            <a:noFill/>
          </a:ln>
        </p:spPr>
      </p:pic>
      <p:sp>
        <p:nvSpPr>
          <p:cNvPr id="3" name="TextBox 4">
            <a:extLst>
              <a:ext uri="{FF2B5EF4-FFF2-40B4-BE49-F238E27FC236}">
                <a16:creationId xmlns:a16="http://schemas.microsoft.com/office/drawing/2014/main" id="{7169E42B-D413-ED1F-A7F8-738672F75813}"/>
              </a:ext>
            </a:extLst>
          </p:cNvPr>
          <p:cNvSpPr txBox="1"/>
          <p:nvPr/>
        </p:nvSpPr>
        <p:spPr>
          <a:xfrm>
            <a:off x="307951" y="1339806"/>
            <a:ext cx="6096003" cy="258531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Several teams in different tasks, each one focused on trying different approaches: mobile-net, semantic segmentation, Convolutional Neural Networks (CNNs) —  from simple architectures to more sophisticated ones.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1800" b="0" i="0" u="none" strike="noStrike" kern="1200" cap="none" spc="0" baseline="0">
              <a:solidFill>
                <a:srgbClr val="BDD7EE"/>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Calibri"/>
              </a:rPr>
              <a:t>Testing the model, training over patches, data augmentation, etc. This is just an overview, actual process is very complex. But with the great team, comes the best product.</a:t>
            </a:r>
          </a:p>
        </p:txBody>
      </p:sp>
      <p:pic>
        <p:nvPicPr>
          <p:cNvPr id="4" name="Picture 6">
            <a:extLst>
              <a:ext uri="{FF2B5EF4-FFF2-40B4-BE49-F238E27FC236}">
                <a16:creationId xmlns:a16="http://schemas.microsoft.com/office/drawing/2014/main" id="{A95EB344-0F47-387D-ABD4-1D96B485B44B}"/>
              </a:ext>
            </a:extLst>
          </p:cNvPr>
          <p:cNvPicPr>
            <a:picLocks noChangeAspect="1"/>
          </p:cNvPicPr>
          <p:nvPr/>
        </p:nvPicPr>
        <p:blipFill>
          <a:blip r:embed="rId3"/>
          <a:stretch>
            <a:fillRect/>
          </a:stretch>
        </p:blipFill>
        <p:spPr>
          <a:xfrm>
            <a:off x="322280" y="3946029"/>
            <a:ext cx="6124651" cy="1635422"/>
          </a:xfrm>
          <a:prstGeom prst="rect">
            <a:avLst/>
          </a:prstGeom>
          <a:noFill/>
          <a:ln cap="flat">
            <a:noFill/>
          </a:ln>
        </p:spPr>
      </p:pic>
      <p:sp>
        <p:nvSpPr>
          <p:cNvPr id="5" name="TextBox 8">
            <a:extLst>
              <a:ext uri="{FF2B5EF4-FFF2-40B4-BE49-F238E27FC236}">
                <a16:creationId xmlns:a16="http://schemas.microsoft.com/office/drawing/2014/main" id="{0879A09A-E9A8-704A-9890-10CF97F258CC}"/>
              </a:ext>
            </a:extLst>
          </p:cNvPr>
          <p:cNvSpPr txBox="1"/>
          <p:nvPr/>
        </p:nvSpPr>
        <p:spPr>
          <a:xfrm>
            <a:off x="350928" y="5602345"/>
            <a:ext cx="6096003"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BDD7EE"/>
                </a:solidFill>
                <a:uFillTx/>
                <a:latin typeface="Calibri"/>
              </a:rPr>
              <a:t>iii) Deep learning workflow: Images are passed to the CNN to learn features and classify objects automatically.</a:t>
            </a:r>
          </a:p>
        </p:txBody>
      </p:sp>
      <p:pic>
        <p:nvPicPr>
          <p:cNvPr id="6" name="Picture 9">
            <a:extLst>
              <a:ext uri="{FF2B5EF4-FFF2-40B4-BE49-F238E27FC236}">
                <a16:creationId xmlns:a16="http://schemas.microsoft.com/office/drawing/2014/main" id="{236142EC-A782-2917-5C80-ED4209AC1580}"/>
              </a:ext>
            </a:extLst>
          </p:cNvPr>
          <p:cNvPicPr>
            <a:picLocks noChangeAspect="1"/>
          </p:cNvPicPr>
          <p:nvPr/>
        </p:nvPicPr>
        <p:blipFill>
          <a:blip r:embed="rId4"/>
          <a:stretch>
            <a:fillRect/>
          </a:stretch>
        </p:blipFill>
        <p:spPr>
          <a:xfrm>
            <a:off x="6619634" y="1472476"/>
            <a:ext cx="5264420" cy="4108975"/>
          </a:xfrm>
          <a:prstGeom prst="rect">
            <a:avLst/>
          </a:prstGeom>
          <a:noFill/>
          <a:ln cap="flat">
            <a:noFill/>
          </a:ln>
        </p:spPr>
      </p:pic>
      <p:sp>
        <p:nvSpPr>
          <p:cNvPr id="7" name="TextBox 11">
            <a:extLst>
              <a:ext uri="{FF2B5EF4-FFF2-40B4-BE49-F238E27FC236}">
                <a16:creationId xmlns:a16="http://schemas.microsoft.com/office/drawing/2014/main" id="{6F0DA50E-6FDC-6032-7A1E-50944B20BAD6}"/>
              </a:ext>
            </a:extLst>
          </p:cNvPr>
          <p:cNvSpPr txBox="1"/>
          <p:nvPr/>
        </p:nvSpPr>
        <p:spPr>
          <a:xfrm>
            <a:off x="7585076" y="5581451"/>
            <a:ext cx="3755047"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BDD7EE"/>
                </a:solidFill>
                <a:uFillTx/>
                <a:latin typeface="Calibri"/>
              </a:rPr>
              <a:t>ii) Augmentation of fire image in satellite imagery</a:t>
            </a:r>
            <a:endParaRPr lang="en-IN" sz="1400" b="0" i="0" u="none" strike="noStrike" kern="1200" cap="none" spc="0" baseline="0">
              <a:solidFill>
                <a:srgbClr val="BDD7EE"/>
              </a:solidFill>
              <a:uFillTx/>
              <a:latin typeface="Calibri"/>
            </a:endParaRPr>
          </a:p>
        </p:txBody>
      </p:sp>
      <p:sp>
        <p:nvSpPr>
          <p:cNvPr id="9" name="TextBox 16">
            <a:extLst>
              <a:ext uri="{FF2B5EF4-FFF2-40B4-BE49-F238E27FC236}">
                <a16:creationId xmlns:a16="http://schemas.microsoft.com/office/drawing/2014/main" id="{5D77B3F7-4882-CA7C-6ACA-8131950EC7DC}"/>
              </a:ext>
            </a:extLst>
          </p:cNvPr>
          <p:cNvSpPr txBox="1"/>
          <p:nvPr/>
        </p:nvSpPr>
        <p:spPr>
          <a:xfrm>
            <a:off x="8198336" y="6442496"/>
            <a:ext cx="399366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a:solidFill>
                  <a:srgbClr val="FF4747"/>
                </a:solidFill>
                <a:uFillTx/>
                <a:latin typeface="Calibri"/>
              </a:rPr>
              <a:t>Womanium Quantum </a:t>
            </a:r>
            <a:r>
              <a:rPr lang="en-IN" sz="1800" b="0" i="1" u="sng" strike="noStrike" kern="1200" cap="none" spc="0" baseline="0">
                <a:solidFill>
                  <a:srgbClr val="4EC5D2"/>
                </a:solidFill>
                <a:uFillTx/>
                <a:latin typeface="Calibri"/>
              </a:rPr>
              <a:t>+ </a:t>
            </a:r>
            <a:r>
              <a:rPr lang="en-IN" sz="1800" b="0" i="1" u="sng" strike="noStrike" kern="1200" cap="none" spc="0" baseline="0">
                <a:solidFill>
                  <a:srgbClr val="00B0F0"/>
                </a:solidFill>
                <a:uFillTx/>
                <a:latin typeface="Calibri"/>
              </a:rPr>
              <a:t>AI  project  2024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795AE-2317-2805-B2A0-02F3FFF2E850}"/>
              </a:ext>
            </a:extLst>
          </p:cNvPr>
          <p:cNvPicPr>
            <a:picLocks noChangeAspect="1"/>
          </p:cNvPicPr>
          <p:nvPr/>
        </p:nvPicPr>
        <p:blipFill>
          <a:blip r:embed="rId2"/>
          <a:stretch>
            <a:fillRect/>
          </a:stretch>
        </p:blipFill>
        <p:spPr>
          <a:xfrm>
            <a:off x="61502" y="70765"/>
            <a:ext cx="1877729" cy="1042507"/>
          </a:xfrm>
          <a:prstGeom prst="rect">
            <a:avLst/>
          </a:prstGeom>
          <a:noFill/>
          <a:ln cap="flat">
            <a:noFill/>
          </a:ln>
        </p:spPr>
      </p:pic>
      <p:pic>
        <p:nvPicPr>
          <p:cNvPr id="3" name="Picture 4">
            <a:extLst>
              <a:ext uri="{FF2B5EF4-FFF2-40B4-BE49-F238E27FC236}">
                <a16:creationId xmlns:a16="http://schemas.microsoft.com/office/drawing/2014/main" id="{3EF25546-AC08-26AE-0B44-CE47D08DB5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9044" y="1251914"/>
            <a:ext cx="7985391" cy="5217319"/>
          </a:xfrm>
          <a:prstGeom prst="rect">
            <a:avLst/>
          </a:prstGeom>
          <a:noFill/>
          <a:ln cap="flat">
            <a:noFill/>
          </a:ln>
        </p:spPr>
      </p:pic>
      <p:sp>
        <p:nvSpPr>
          <p:cNvPr id="4" name="TextBox 5">
            <a:extLst>
              <a:ext uri="{FF2B5EF4-FFF2-40B4-BE49-F238E27FC236}">
                <a16:creationId xmlns:a16="http://schemas.microsoft.com/office/drawing/2014/main" id="{4948AD04-7A4D-0E17-94E8-EEB5CD7DC63E}"/>
              </a:ext>
            </a:extLst>
          </p:cNvPr>
          <p:cNvSpPr txBox="1"/>
          <p:nvPr/>
        </p:nvSpPr>
        <p:spPr>
          <a:xfrm>
            <a:off x="61502" y="1353668"/>
            <a:ext cx="3957541" cy="535531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This is the recent picture from a website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Calibri"/>
              </a:rPr>
              <a:t>esri-Uk. The picture shows the current California wildfire disaster. This application is built with ArcGIS, it uses GIS (Geographic Information System), </a:t>
            </a:r>
            <a:r>
              <a:rPr lang="en-US" sz="1800" b="0" i="0" u="none" strike="noStrike" kern="1200" cap="none" spc="0" baseline="0">
                <a:solidFill>
                  <a:srgbClr val="BDD7EE"/>
                </a:solidFill>
                <a:uFillTx/>
                <a:latin typeface="Calibri"/>
              </a:rPr>
              <a:t>The mapping and data analysis technology, visualize and analyze data on a map, creating in-depth insights. </a:t>
            </a:r>
            <a:r>
              <a:rPr lang="en-US" sz="1800" b="0" i="0" u="none" strike="noStrike" kern="1200" cap="none" spc="0" baseline="0">
                <a:solidFill>
                  <a:srgbClr val="BDD7EE"/>
                </a:solidFill>
                <a:uFillTx/>
                <a:latin typeface="Avenir Next"/>
              </a:rPr>
              <a:t>GIS connects data to a map, integrating location data (where things are) with all types of descriptive information (what things are like there). This provides a foundation for mapping and analysis that is used in science and almost every industry. GIS helps users understand patterns, relationships, and geographic context. The benefits include improved communication, efficiency, management, and decision-making.</a:t>
            </a:r>
            <a:endParaRPr lang="en-IN" sz="1800" b="0" i="0" u="none" strike="noStrike" kern="1200" cap="none" spc="0" baseline="0">
              <a:solidFill>
                <a:srgbClr val="BDD7EE"/>
              </a:solidFill>
              <a:uFillTx/>
              <a:latin typeface="Calibri"/>
            </a:endParaRPr>
          </a:p>
        </p:txBody>
      </p:sp>
      <p:sp>
        <p:nvSpPr>
          <p:cNvPr id="5" name="TextBox 6">
            <a:extLst>
              <a:ext uri="{FF2B5EF4-FFF2-40B4-BE49-F238E27FC236}">
                <a16:creationId xmlns:a16="http://schemas.microsoft.com/office/drawing/2014/main" id="{F7118C13-9A8B-A806-D3C5-D5F9C09C9BFD}"/>
              </a:ext>
            </a:extLst>
          </p:cNvPr>
          <p:cNvSpPr txBox="1"/>
          <p:nvPr/>
        </p:nvSpPr>
        <p:spPr>
          <a:xfrm>
            <a:off x="8234455" y="6469224"/>
            <a:ext cx="395754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1" u="sng" strike="noStrike" kern="1200" cap="none" spc="0" baseline="0" dirty="0" err="1">
                <a:solidFill>
                  <a:srgbClr val="FF4747"/>
                </a:solidFill>
                <a:uFillTx/>
                <a:latin typeface="Calibri"/>
              </a:rPr>
              <a:t>Womanium</a:t>
            </a:r>
            <a:r>
              <a:rPr lang="en-IN" sz="1800" b="0" i="1" u="sng" strike="noStrike" kern="1200" cap="none" spc="0" baseline="0" dirty="0">
                <a:solidFill>
                  <a:srgbClr val="FF4747"/>
                </a:solidFill>
                <a:uFillTx/>
                <a:latin typeface="Calibri"/>
              </a:rPr>
              <a:t> Quantum </a:t>
            </a:r>
            <a:r>
              <a:rPr lang="en-IN" sz="1800" b="0" i="1" u="sng" strike="noStrike" kern="1200" cap="none" spc="0" baseline="0" dirty="0">
                <a:solidFill>
                  <a:srgbClr val="4EC5D2"/>
                </a:solidFill>
                <a:uFillTx/>
                <a:latin typeface="Calibri"/>
              </a:rPr>
              <a:t>+ </a:t>
            </a:r>
            <a:r>
              <a:rPr lang="en-IN" sz="1800" b="0" i="1" u="sng" strike="noStrike" kern="1200" cap="none" spc="0" baseline="0" dirty="0">
                <a:solidFill>
                  <a:srgbClr val="00B0F0"/>
                </a:solidFill>
                <a:uFillTx/>
                <a:latin typeface="Calibri"/>
              </a:rPr>
              <a:t>AI  project  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764099-0934-AEB3-AFE7-C62C9175F051}"/>
              </a:ext>
            </a:extLst>
          </p:cNvPr>
          <p:cNvPicPr>
            <a:picLocks noChangeAspect="1"/>
          </p:cNvPicPr>
          <p:nvPr/>
        </p:nvPicPr>
        <p:blipFill>
          <a:blip r:embed="rId2"/>
          <a:stretch>
            <a:fillRect/>
          </a:stretch>
        </p:blipFill>
        <p:spPr>
          <a:xfrm>
            <a:off x="84947" y="78574"/>
            <a:ext cx="1877729" cy="1042507"/>
          </a:xfrm>
          <a:prstGeom prst="rect">
            <a:avLst/>
          </a:prstGeom>
          <a:noFill/>
          <a:ln cap="flat">
            <a:noFill/>
          </a:ln>
        </p:spPr>
      </p:pic>
      <p:sp>
        <p:nvSpPr>
          <p:cNvPr id="3" name="TextBox 3">
            <a:extLst>
              <a:ext uri="{FF2B5EF4-FFF2-40B4-BE49-F238E27FC236}">
                <a16:creationId xmlns:a16="http://schemas.microsoft.com/office/drawing/2014/main" id="{015146B2-D764-4F38-5EED-8B9A8569DA21}"/>
              </a:ext>
            </a:extLst>
          </p:cNvPr>
          <p:cNvSpPr txBox="1"/>
          <p:nvPr/>
        </p:nvSpPr>
        <p:spPr>
          <a:xfrm>
            <a:off x="2145712" y="597862"/>
            <a:ext cx="8101190"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800" b="0" i="0" u="none" strike="noStrike" kern="1200" cap="none" spc="0" baseline="0">
                <a:solidFill>
                  <a:srgbClr val="BDD7EE"/>
                </a:solidFill>
                <a:uFillTx/>
                <a:latin typeface="Calisto MT" pitchFamily="18"/>
              </a:rPr>
              <a:t>Google Research’s open source Wildfire Simulation</a:t>
            </a:r>
          </a:p>
        </p:txBody>
      </p:sp>
      <p:sp>
        <p:nvSpPr>
          <p:cNvPr id="4" name="TextBox 4">
            <a:extLst>
              <a:ext uri="{FF2B5EF4-FFF2-40B4-BE49-F238E27FC236}">
                <a16:creationId xmlns:a16="http://schemas.microsoft.com/office/drawing/2014/main" id="{825346C9-FDE9-41EE-F114-D2A56D9C9A39}"/>
              </a:ext>
            </a:extLst>
          </p:cNvPr>
          <p:cNvSpPr txBox="1"/>
          <p:nvPr/>
        </p:nvSpPr>
        <p:spPr>
          <a:xfrm>
            <a:off x="570521" y="1428045"/>
            <a:ext cx="10918091" cy="147733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Google Sans"/>
              </a:rPr>
              <a:t>Google Research is applying AI and ML to better understand the Earth's physical processes and enhance our ability to react to natural disasters such as wildfires. </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a:solidFill>
                  <a:srgbClr val="BDD7EE"/>
                </a:solidFill>
                <a:uFillTx/>
                <a:latin typeface="Google Sans"/>
              </a:rPr>
              <a:t>Research teams have </a:t>
            </a:r>
            <a:r>
              <a:rPr lang="en-US" sz="1800" b="0" i="0" u="none" strike="noStrike" kern="1200" cap="none" spc="0" baseline="0">
                <a:solidFill>
                  <a:srgbClr val="BDD7EE"/>
                </a:solidFill>
                <a:uFillTx/>
                <a:latin typeface="Google Sans"/>
              </a:rPr>
              <a:t>collaborated with wildfire experts - by using satellite imagery and ML to detect and track wildfires, by informing affected communities and helping fire authorities to take action, and by developing a simulator to generate data in a range of wildfire scenarios.</a:t>
            </a:r>
            <a:endParaRPr lang="en-IN" sz="1800" b="0" i="0" u="none" strike="noStrike" kern="1200" cap="none" spc="0" baseline="0">
              <a:solidFill>
                <a:srgbClr val="BDD7EE"/>
              </a:solidFill>
              <a:uFillTx/>
              <a:latin typeface="Calibri"/>
            </a:endParaRPr>
          </a:p>
        </p:txBody>
      </p:sp>
      <p:sp>
        <p:nvSpPr>
          <p:cNvPr id="6" name="TextBox 8">
            <a:extLst>
              <a:ext uri="{FF2B5EF4-FFF2-40B4-BE49-F238E27FC236}">
                <a16:creationId xmlns:a16="http://schemas.microsoft.com/office/drawing/2014/main" id="{04172FB2-0614-8349-416E-F99E2092B2B8}"/>
              </a:ext>
            </a:extLst>
          </p:cNvPr>
          <p:cNvSpPr txBox="1"/>
          <p:nvPr/>
        </p:nvSpPr>
        <p:spPr>
          <a:xfrm>
            <a:off x="570521" y="2819396"/>
            <a:ext cx="9963110" cy="369335"/>
          </a:xfrm>
          <a:prstGeom prst="rect">
            <a:avLst/>
          </a:prstGeom>
          <a:noFill/>
          <a:ln cap="flat">
            <a:noFill/>
          </a:ln>
        </p:spPr>
        <p:txBody>
          <a:bodyPr vert="horz" wrap="non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IN" sz="1800" b="0" i="0" u="none" strike="noStrike" kern="1200" cap="none" spc="0" baseline="0" dirty="0">
                <a:solidFill>
                  <a:srgbClr val="BDD7EE"/>
                </a:solidFill>
                <a:uFillTx/>
                <a:latin typeface="Calibri"/>
              </a:rPr>
              <a:t>Wildfire Boundary Tracking shows the affected area with wildfires, alerts people with red boundaries.</a:t>
            </a:r>
          </a:p>
        </p:txBody>
      </p:sp>
      <p:pic>
        <p:nvPicPr>
          <p:cNvPr id="7" name="Picture 14">
            <a:extLst>
              <a:ext uri="{FF2B5EF4-FFF2-40B4-BE49-F238E27FC236}">
                <a16:creationId xmlns:a16="http://schemas.microsoft.com/office/drawing/2014/main" id="{9AFE61B6-2C0F-2DDB-5D59-B70A1AE9BEAC}"/>
              </a:ext>
            </a:extLst>
          </p:cNvPr>
          <p:cNvPicPr>
            <a:picLocks noChangeAspect="1"/>
          </p:cNvPicPr>
          <p:nvPr/>
        </p:nvPicPr>
        <p:blipFill>
          <a:blip r:embed="rId3"/>
          <a:stretch>
            <a:fillRect/>
          </a:stretch>
        </p:blipFill>
        <p:spPr>
          <a:xfrm>
            <a:off x="2145712" y="3212342"/>
            <a:ext cx="2625973" cy="3489871"/>
          </a:xfrm>
          <a:prstGeom prst="rect">
            <a:avLst/>
          </a:prstGeom>
          <a:noFill/>
          <a:ln cap="flat">
            <a:noFill/>
          </a:ln>
        </p:spPr>
      </p:pic>
      <p:sp>
        <p:nvSpPr>
          <p:cNvPr id="8" name="TextBox 15">
            <a:extLst>
              <a:ext uri="{FF2B5EF4-FFF2-40B4-BE49-F238E27FC236}">
                <a16:creationId xmlns:a16="http://schemas.microsoft.com/office/drawing/2014/main" id="{27B4E4B3-64D1-AF16-47C7-E698B8DE2B40}"/>
              </a:ext>
            </a:extLst>
          </p:cNvPr>
          <p:cNvSpPr txBox="1"/>
          <p:nvPr/>
        </p:nvSpPr>
        <p:spPr>
          <a:xfrm>
            <a:off x="5405664" y="5283478"/>
            <a:ext cx="6330461"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400" b="0" i="0" u="none" strike="noStrike" kern="1200" cap="none" spc="0" baseline="0" dirty="0">
                <a:solidFill>
                  <a:srgbClr val="BDD7EE"/>
                </a:solidFill>
                <a:uFillTx/>
                <a:latin typeface="Calibri"/>
              </a:rPr>
              <a:t>Please play the above video link to have a look how it alerts with the affected area</a:t>
            </a:r>
          </a:p>
        </p:txBody>
      </p:sp>
      <p:sp>
        <p:nvSpPr>
          <p:cNvPr id="9" name="TextBox 16">
            <a:extLst>
              <a:ext uri="{FF2B5EF4-FFF2-40B4-BE49-F238E27FC236}">
                <a16:creationId xmlns:a16="http://schemas.microsoft.com/office/drawing/2014/main" id="{5C7E61B0-528C-30AE-2449-6F32EC255393}"/>
              </a:ext>
            </a:extLst>
          </p:cNvPr>
          <p:cNvSpPr txBox="1"/>
          <p:nvPr/>
        </p:nvSpPr>
        <p:spPr>
          <a:xfrm>
            <a:off x="84947" y="6350169"/>
            <a:ext cx="2131841"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200" b="0" i="0" u="none" strike="noStrike" kern="1200" cap="none" spc="0" baseline="0" dirty="0">
                <a:solidFill>
                  <a:srgbClr val="BDD7EE"/>
                </a:solidFill>
                <a:uFillTx/>
                <a:latin typeface="Calibri"/>
              </a:rPr>
              <a:t>Note: Image and video links are referenced in readme file</a:t>
            </a:r>
          </a:p>
        </p:txBody>
      </p:sp>
      <p:sp>
        <p:nvSpPr>
          <p:cNvPr id="10" name="TextBox 18">
            <a:extLst>
              <a:ext uri="{FF2B5EF4-FFF2-40B4-BE49-F238E27FC236}">
                <a16:creationId xmlns:a16="http://schemas.microsoft.com/office/drawing/2014/main" id="{BCC67228-4E6A-E0A0-D372-804178733BEB}"/>
              </a:ext>
            </a:extLst>
          </p:cNvPr>
          <p:cNvSpPr txBox="1"/>
          <p:nvPr/>
        </p:nvSpPr>
        <p:spPr>
          <a:xfrm>
            <a:off x="10046293" y="6288612"/>
            <a:ext cx="2133596"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400" b="0" i="1" u="sng" strike="noStrike" kern="1200" cap="none" spc="0" baseline="0">
                <a:solidFill>
                  <a:srgbClr val="FF4747"/>
                </a:solidFill>
                <a:uFillTx/>
                <a:latin typeface="Calibri"/>
              </a:rPr>
              <a:t>Womanium Quantum </a:t>
            </a:r>
            <a:r>
              <a:rPr lang="en-IN" sz="1400" b="0" i="1" u="sng" strike="noStrike" kern="1200" cap="none" spc="0" baseline="0">
                <a:solidFill>
                  <a:srgbClr val="4EC5D2"/>
                </a:solidFill>
                <a:uFillTx/>
                <a:latin typeface="Calibri"/>
              </a:rPr>
              <a:t>+ </a:t>
            </a:r>
            <a:r>
              <a:rPr lang="en-IN" sz="1400" b="0" i="1" u="sng" strike="noStrike" kern="1200" cap="none" spc="0" baseline="0">
                <a:solidFill>
                  <a:srgbClr val="00B0F0"/>
                </a:solidFill>
                <a:uFillTx/>
                <a:latin typeface="Calibri"/>
              </a:rPr>
              <a:t>AI  project  2024</a:t>
            </a:r>
          </a:p>
        </p:txBody>
      </p:sp>
      <p:sp>
        <p:nvSpPr>
          <p:cNvPr id="11" name="TextBox 10">
            <a:extLst>
              <a:ext uri="{FF2B5EF4-FFF2-40B4-BE49-F238E27FC236}">
                <a16:creationId xmlns:a16="http://schemas.microsoft.com/office/drawing/2014/main" id="{389A03BB-6E24-54C6-71BF-A0CAC791D8AD}"/>
              </a:ext>
            </a:extLst>
          </p:cNvPr>
          <p:cNvSpPr txBox="1"/>
          <p:nvPr/>
        </p:nvSpPr>
        <p:spPr>
          <a:xfrm>
            <a:off x="5429109" y="4083149"/>
            <a:ext cx="6030894" cy="1200329"/>
          </a:xfrm>
          <a:prstGeom prst="rect">
            <a:avLst/>
          </a:prstGeom>
          <a:noFill/>
        </p:spPr>
        <p:txBody>
          <a:bodyPr wrap="square" rtlCol="0">
            <a:spAutoFit/>
          </a:bodyPr>
          <a:lstStyle/>
          <a:p>
            <a:r>
              <a:rPr lang="en-IN" dirty="0">
                <a:solidFill>
                  <a:schemeClr val="accent5">
                    <a:lumMod val="40000"/>
                    <a:lumOff val="60000"/>
                  </a:schemeClr>
                </a:solidFill>
              </a:rPr>
              <a:t>Link: </a:t>
            </a:r>
            <a:r>
              <a:rPr lang="en-IN" i="1" dirty="0">
                <a:solidFill>
                  <a:srgbClr val="00B0F0"/>
                </a:solidFill>
                <a:hlinkClick r:id="rId4">
                  <a:extLst>
                    <a:ext uri="{A12FA001-AC4F-418D-AE19-62706E023703}">
                      <ahyp:hlinkClr xmlns:ahyp="http://schemas.microsoft.com/office/drawing/2018/hyperlinkcolor" val="tx"/>
                    </a:ext>
                  </a:extLst>
                </a:hlinkClick>
              </a:rPr>
              <a:t>https://lh3.googleusercontent.com/x_p0jHtHv-QhNBwzIeZ73Fx8t6rV5l1E__O4EZPrshc0v5qCeDmZQ-k8ICit_6ft05_2yb76EH3PeQbuUokVwhFd9zbPoatKqgwNJyCM=w2880-e365-pa-nu</a:t>
            </a:r>
            <a:endParaRPr lang="en-IN" i="1"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53996F-AA6B-4C3C-7F18-052ACE54C069}"/>
              </a:ext>
            </a:extLst>
          </p:cNvPr>
          <p:cNvPicPr>
            <a:picLocks noChangeAspect="1"/>
          </p:cNvPicPr>
          <p:nvPr/>
        </p:nvPicPr>
        <p:blipFill>
          <a:blip r:embed="rId2"/>
          <a:stretch>
            <a:fillRect/>
          </a:stretch>
        </p:blipFill>
        <p:spPr>
          <a:xfrm>
            <a:off x="77129" y="86392"/>
            <a:ext cx="1877729" cy="1042507"/>
          </a:xfrm>
          <a:prstGeom prst="rect">
            <a:avLst/>
          </a:prstGeom>
          <a:noFill/>
          <a:ln cap="flat">
            <a:noFill/>
          </a:ln>
        </p:spPr>
      </p:pic>
      <p:sp>
        <p:nvSpPr>
          <p:cNvPr id="3" name="TextBox 2">
            <a:extLst>
              <a:ext uri="{FF2B5EF4-FFF2-40B4-BE49-F238E27FC236}">
                <a16:creationId xmlns:a16="http://schemas.microsoft.com/office/drawing/2014/main" id="{6C1359DE-22EE-FFC7-7305-A3B630A73C2D}"/>
              </a:ext>
            </a:extLst>
          </p:cNvPr>
          <p:cNvSpPr txBox="1"/>
          <p:nvPr/>
        </p:nvSpPr>
        <p:spPr>
          <a:xfrm>
            <a:off x="251103" y="1741209"/>
            <a:ext cx="7939424" cy="175432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0" b="0" i="0" u="none" strike="noStrike" kern="1200" cap="none" spc="0" baseline="0">
                <a:solidFill>
                  <a:srgbClr val="BDD7EE"/>
                </a:solidFill>
                <a:uFillTx/>
                <a:latin typeface="-apple-system"/>
              </a:rPr>
              <a:t>Pano is a California based Wildfire detection and management company which uses advanced hardware, artificial intelligence, and software. Leveraging data and satellite feeds, as well as propriety imagery from a network of ultra-high-definition, 360-degree cameras atop high vantage points, Pano’s artificial intelligence model produces a real-time picture of threats in a geographic region and delivers immediate, actionable intelligence.</a:t>
            </a:r>
            <a:r>
              <a:rPr lang="en-IN" sz="1800" b="0" i="0" u="none" strike="noStrike" kern="1200" cap="none" spc="0" baseline="0">
                <a:solidFill>
                  <a:srgbClr val="BDD7EE"/>
                </a:solidFill>
                <a:uFillTx/>
                <a:latin typeface="Calibri"/>
              </a:rPr>
              <a:t> </a:t>
            </a:r>
          </a:p>
        </p:txBody>
      </p:sp>
      <p:sp>
        <p:nvSpPr>
          <p:cNvPr id="4" name="TextBox 3">
            <a:extLst>
              <a:ext uri="{FF2B5EF4-FFF2-40B4-BE49-F238E27FC236}">
                <a16:creationId xmlns:a16="http://schemas.microsoft.com/office/drawing/2014/main" id="{2DF6F719-4730-330C-D8B4-13B576B193BA}"/>
              </a:ext>
            </a:extLst>
          </p:cNvPr>
          <p:cNvSpPr txBox="1"/>
          <p:nvPr/>
        </p:nvSpPr>
        <p:spPr>
          <a:xfrm>
            <a:off x="4134340" y="650229"/>
            <a:ext cx="3355857"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800" b="0" i="0" u="none" strike="noStrike" kern="1200" cap="none" spc="0" baseline="0">
                <a:solidFill>
                  <a:srgbClr val="BDD7EE"/>
                </a:solidFill>
                <a:uFillTx/>
                <a:latin typeface="Calisto MT" pitchFamily="18"/>
              </a:rPr>
              <a:t>Pano AI Application</a:t>
            </a:r>
          </a:p>
        </p:txBody>
      </p:sp>
      <p:pic>
        <p:nvPicPr>
          <p:cNvPr id="5" name="Picture 5">
            <a:extLst>
              <a:ext uri="{FF2B5EF4-FFF2-40B4-BE49-F238E27FC236}">
                <a16:creationId xmlns:a16="http://schemas.microsoft.com/office/drawing/2014/main" id="{B3F11F1A-C079-0058-4B05-97A2FB1468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729" y="3495540"/>
            <a:ext cx="6838459" cy="3180767"/>
          </a:xfrm>
          <a:prstGeom prst="rect">
            <a:avLst/>
          </a:prstGeom>
          <a:noFill/>
          <a:ln cap="flat">
            <a:noFill/>
          </a:ln>
        </p:spPr>
      </p:pic>
      <p:pic>
        <p:nvPicPr>
          <p:cNvPr id="6" name="Picture 9">
            <a:extLst>
              <a:ext uri="{FF2B5EF4-FFF2-40B4-BE49-F238E27FC236}">
                <a16:creationId xmlns:a16="http://schemas.microsoft.com/office/drawing/2014/main" id="{861C1E9F-5784-650B-5322-D929A9A111D8}"/>
              </a:ext>
            </a:extLst>
          </p:cNvPr>
          <p:cNvPicPr>
            <a:picLocks noChangeAspect="1"/>
          </p:cNvPicPr>
          <p:nvPr/>
        </p:nvPicPr>
        <p:blipFill>
          <a:blip r:embed="rId4"/>
          <a:stretch>
            <a:fillRect/>
          </a:stretch>
        </p:blipFill>
        <p:spPr>
          <a:xfrm>
            <a:off x="8319805" y="894319"/>
            <a:ext cx="2809155" cy="5703716"/>
          </a:xfrm>
          <a:prstGeom prst="rect">
            <a:avLst/>
          </a:prstGeom>
          <a:noFill/>
          <a:ln cap="flat">
            <a:noFill/>
          </a:ln>
        </p:spPr>
      </p:pic>
      <p:sp>
        <p:nvSpPr>
          <p:cNvPr id="7" name="TextBox 11">
            <a:extLst>
              <a:ext uri="{FF2B5EF4-FFF2-40B4-BE49-F238E27FC236}">
                <a16:creationId xmlns:a16="http://schemas.microsoft.com/office/drawing/2014/main" id="{57EF6C9D-4328-04DF-3C31-5356D5FBB7FB}"/>
              </a:ext>
            </a:extLst>
          </p:cNvPr>
          <p:cNvSpPr txBox="1"/>
          <p:nvPr/>
        </p:nvSpPr>
        <p:spPr>
          <a:xfrm>
            <a:off x="10291681" y="6336426"/>
            <a:ext cx="1868905" cy="52321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400" b="0" i="1" u="sng" strike="noStrike" kern="1200" cap="none" spc="0" baseline="0">
                <a:solidFill>
                  <a:srgbClr val="FF4747"/>
                </a:solidFill>
                <a:uFillTx/>
                <a:latin typeface="Calibri"/>
              </a:rPr>
              <a:t>Womanium Quantum </a:t>
            </a:r>
            <a:r>
              <a:rPr lang="en-IN" sz="1400" b="0" i="1" u="sng" strike="noStrike" kern="1200" cap="none" spc="0" baseline="0">
                <a:solidFill>
                  <a:srgbClr val="4EC5D2"/>
                </a:solidFill>
                <a:uFillTx/>
                <a:latin typeface="Calibri"/>
              </a:rPr>
              <a:t>+ </a:t>
            </a:r>
            <a:r>
              <a:rPr lang="en-IN" sz="1400" b="0" i="1" u="sng" strike="noStrike" kern="1200" cap="none" spc="0" baseline="0">
                <a:solidFill>
                  <a:srgbClr val="00B0F0"/>
                </a:solidFill>
                <a:uFillTx/>
                <a:latin typeface="Calibri"/>
              </a:rPr>
              <a:t>AI  project  2024</a:t>
            </a:r>
          </a:p>
        </p:txBody>
      </p:sp>
    </p:spTree>
  </p:cSld>
  <p:clrMapOvr>
    <a:masterClrMapping/>
  </p:clrMapOvr>
</p:sld>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1465</TotalTime>
  <Words>2669</Words>
  <Application>Microsoft Office PowerPoint</Application>
  <PresentationFormat>Widescreen</PresentationFormat>
  <Paragraphs>188</Paragraphs>
  <Slides>22</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-apple-system</vt:lpstr>
      <vt:lpstr>Arial</vt:lpstr>
      <vt:lpstr>Avenir Next</vt:lpstr>
      <vt:lpstr>Calibri</vt:lpstr>
      <vt:lpstr>Calibri Light</vt:lpstr>
      <vt:lpstr>Californian FB</vt:lpstr>
      <vt:lpstr>Calisto MT</vt:lpstr>
      <vt:lpstr>Cambria Math</vt:lpstr>
      <vt:lpstr>Century Gothic</vt:lpstr>
      <vt:lpstr>ElsevierGulliver</vt:lpstr>
      <vt:lpstr>Google Sans</vt:lpstr>
      <vt:lpstr>Nunito</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aryananjani 20</dc:creator>
  <cp:lastModifiedBy>aryananjani 20</cp:lastModifiedBy>
  <cp:revision>66</cp:revision>
  <dcterms:created xsi:type="dcterms:W3CDTF">2024-08-07T20:03:02Z</dcterms:created>
  <dcterms:modified xsi:type="dcterms:W3CDTF">2024-08-09T22:52:41Z</dcterms:modified>
</cp:coreProperties>
</file>